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"/>
  </p:notesMasterIdLst>
  <p:sldIdLst>
    <p:sldId id="268" r:id="rId2"/>
  </p:sldIdLst>
  <p:sldSz cx="42806938" cy="29306838"/>
  <p:notesSz cx="9926638" cy="14355763"/>
  <p:custDataLst>
    <p:tags r:id="rId4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36">
          <p15:clr>
            <a:srgbClr val="A4A3A4"/>
          </p15:clr>
        </p15:guide>
        <p15:guide id="2" pos="137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E0000"/>
    <a:srgbClr val="80FF01"/>
    <a:srgbClr val="FE02FE"/>
    <a:srgbClr val="00FF00"/>
    <a:srgbClr val="FF66FF"/>
    <a:srgbClr val="0099CC"/>
    <a:srgbClr val="FF0000"/>
    <a:srgbClr val="66FF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613" autoAdjust="0"/>
  </p:normalViewPr>
  <p:slideViewPr>
    <p:cSldViewPr showGuides="1">
      <p:cViewPr>
        <p:scale>
          <a:sx n="33" d="100"/>
          <a:sy n="33" d="100"/>
        </p:scale>
        <p:origin x="396" y="-840"/>
      </p:cViewPr>
      <p:guideLst>
        <p:guide orient="horz" pos="8936"/>
        <p:guide pos="137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625" cy="71859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33424" tIns="66713" rIns="133424" bIns="66713" numCol="1" anchor="t" anchorCtr="0" compatLnSpc="1"/>
          <a:lstStyle>
            <a:lvl1pPr defTabSz="1334135" eaLnBrk="1" hangingPunct="1">
              <a:buFont typeface="Arial" panose="020B0604020202020204" pitchFamily="34" charset="0"/>
              <a:buNone/>
              <a:defRPr sz="1700" b="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1697" y="0"/>
            <a:ext cx="4302625" cy="71859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33424" tIns="66713" rIns="133424" bIns="66713" numCol="1" anchor="t" anchorCtr="0" compatLnSpc="1"/>
          <a:lstStyle>
            <a:lvl1pPr algn="r" defTabSz="1334135" eaLnBrk="1" hangingPunct="1">
              <a:buFont typeface="Arial" panose="020B0604020202020204" pitchFamily="34" charset="0"/>
              <a:buNone/>
              <a:defRPr sz="1700" b="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/>
          </p:cNvSpPr>
          <p:nvPr>
            <p:ph type="sldImg"/>
          </p:nvPr>
        </p:nvSpPr>
        <p:spPr>
          <a:xfrm>
            <a:off x="1035415" y="1076325"/>
            <a:ext cx="7860570" cy="5381625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053" name="Rectangle 5"/>
          <p:cNvSpPr>
            <a:spLocks noGrp="1"/>
          </p:cNvSpPr>
          <p:nvPr>
            <p:ph type="body" sz="quarter"/>
          </p:nvPr>
        </p:nvSpPr>
        <p:spPr>
          <a:xfrm>
            <a:off x="994519" y="6816292"/>
            <a:ext cx="7937601" cy="6462734"/>
          </a:xfrm>
          <a:prstGeom prst="rect">
            <a:avLst/>
          </a:prstGeom>
          <a:noFill/>
          <a:ln w="9525">
            <a:noFill/>
          </a:ln>
        </p:spPr>
        <p:txBody>
          <a:bodyPr wrap="square" lIns="133424" tIns="66713" rIns="133424" bIns="66713" anchor="ctr"/>
          <a:lstStyle/>
          <a:p>
            <a:pPr marL="0" marR="0" lvl="0" indent="0" algn="l" defTabSz="132778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</a:p>
          <a:p>
            <a:pPr marL="663575" marR="0" lvl="1" indent="0" algn="l" defTabSz="132778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第二级</a:t>
            </a:r>
          </a:p>
          <a:p>
            <a:pPr marL="1327785" marR="0" lvl="2" indent="0" algn="l" defTabSz="132778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第三级</a:t>
            </a:r>
          </a:p>
          <a:p>
            <a:pPr marL="1991360" marR="0" lvl="3" indent="0" algn="l" defTabSz="132778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第四级</a:t>
            </a:r>
          </a:p>
          <a:p>
            <a:pPr marL="2654935" marR="0" lvl="4" indent="0" algn="l" defTabSz="132778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第五级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37171"/>
            <a:ext cx="4302625" cy="71629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33424" tIns="66713" rIns="133424" bIns="66713" numCol="1" anchor="b" anchorCtr="0" compatLnSpc="1"/>
          <a:lstStyle>
            <a:lvl1pPr defTabSz="1334135" eaLnBrk="1" hangingPunct="1">
              <a:buFont typeface="Arial" panose="020B0604020202020204" pitchFamily="34" charset="0"/>
              <a:buNone/>
              <a:defRPr sz="1700" b="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1697" y="13637171"/>
            <a:ext cx="4302625" cy="71629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33424" tIns="66713" rIns="133424" bIns="66713" numCol="1" anchor="b" anchorCtr="0" compatLnSpc="1"/>
          <a:lstStyle/>
          <a:p>
            <a:pPr algn="r" defTabSz="1332230">
              <a:buFontTx/>
              <a:buChar char="•"/>
            </a:pPr>
            <a:fld id="{9A0DB2DC-4C9A-4742-B13C-FB6460FD3503}" type="slidenum">
              <a:rPr lang="en-US" altLang="zh-CN" sz="1700" b="0" smtClean="0"/>
              <a:t>‹#›</a:t>
            </a:fld>
            <a:endParaRPr lang="en-US" altLang="zh-CN" sz="17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35050" y="1076325"/>
            <a:ext cx="7861300" cy="5381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90688" y="14540671"/>
            <a:ext cx="21421437" cy="1003352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779787" y="26525333"/>
            <a:ext cx="17643238" cy="1196084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8271879" y="1874936"/>
            <a:ext cx="5670474" cy="39938819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60458" y="1874936"/>
            <a:ext cx="16859023" cy="39938819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90698" y="30078343"/>
            <a:ext cx="21423025" cy="929688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990698" y="19840022"/>
            <a:ext cx="21423025" cy="1023832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60458" y="10922569"/>
            <a:ext cx="11264749" cy="308911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677605" y="10922569"/>
            <a:ext cx="11264749" cy="308911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60458" y="10478046"/>
            <a:ext cx="11134575" cy="436585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60458" y="14843899"/>
            <a:ext cx="11134575" cy="269698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12803016" y="10478046"/>
            <a:ext cx="11139337" cy="436585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12803016" y="14843899"/>
            <a:ext cx="11139337" cy="269698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60458" y="1863822"/>
            <a:ext cx="8291402" cy="793156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853481" y="1863822"/>
            <a:ext cx="14088873" cy="3994993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60458" y="9795386"/>
            <a:ext cx="8291402" cy="3201836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40234" y="32766121"/>
            <a:ext cx="15120735" cy="386735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940234" y="4181693"/>
            <a:ext cx="15120735" cy="28085927"/>
          </a:xfrm>
        </p:spPr>
        <p:txBody>
          <a:bodyPr vert="horz" wrap="square" lIns="184707" tIns="92353" rIns="184707" bIns="92353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184467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940234" y="36633473"/>
            <a:ext cx="15120735" cy="549462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2141509" y="1174811"/>
            <a:ext cx="38524932" cy="4883405"/>
          </a:xfrm>
          <a:prstGeom prst="rect">
            <a:avLst/>
          </a:prstGeom>
          <a:noFill/>
          <a:ln w="9525">
            <a:noFill/>
          </a:ln>
        </p:spPr>
        <p:txBody>
          <a:bodyPr lIns="184707" tIns="92353" rIns="184707" bIns="92353"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2141509" y="6839307"/>
            <a:ext cx="38524932" cy="19341521"/>
          </a:xfrm>
          <a:prstGeom prst="rect">
            <a:avLst/>
          </a:prstGeom>
          <a:noFill/>
          <a:ln w="9525">
            <a:noFill/>
          </a:ln>
        </p:spPr>
        <p:txBody>
          <a:bodyPr lIns="184707" tIns="92353" rIns="184707" bIns="92353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41509" y="26690442"/>
            <a:ext cx="9994766" cy="20321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84707" tIns="92353" rIns="184707" bIns="92353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2800" b="0" noProof="1">
                <a:latin typeface="Arial" panose="020B0604020202020204" pitchFamily="34" charset="0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628616" y="26690442"/>
            <a:ext cx="13550718" cy="20321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84707" tIns="92353" rIns="184707" bIns="92353" numCol="1" anchor="t" anchorCtr="0" compatLnSpc="1"/>
          <a:lstStyle>
            <a:lvl1pPr algn="ctr" eaLnBrk="1" hangingPunct="1">
              <a:buFont typeface="Arial" panose="020B0604020202020204" pitchFamily="34" charset="0"/>
              <a:buNone/>
              <a:defRPr sz="2800" b="0" noProof="1">
                <a:latin typeface="Arial" panose="020B0604020202020204" pitchFamily="34" charset="0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671676" y="26690442"/>
            <a:ext cx="9994766" cy="20321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84707" tIns="92353" rIns="184707" bIns="92353" numCol="1" anchor="t" anchorCtr="0" compatLnSpc="1"/>
          <a:lstStyle>
            <a:lvl1pPr algn="r">
              <a:defRPr sz="2800" b="0"/>
            </a:lvl1pPr>
          </a:lstStyle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1844675" rtl="0" eaLnBrk="0" fontAlgn="base" hangingPunct="0">
        <a:spcBef>
          <a:spcPct val="0"/>
        </a:spcBef>
        <a:spcAft>
          <a:spcPct val="0"/>
        </a:spcAft>
        <a:defRPr sz="8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844675" rtl="0" eaLnBrk="0" fontAlgn="base" hangingPunct="0">
        <a:spcBef>
          <a:spcPct val="0"/>
        </a:spcBef>
        <a:spcAft>
          <a:spcPct val="0"/>
        </a:spcAft>
        <a:defRPr sz="8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defTabSz="1844675" rtl="0" eaLnBrk="0" fontAlgn="base" hangingPunct="0">
        <a:spcBef>
          <a:spcPct val="0"/>
        </a:spcBef>
        <a:spcAft>
          <a:spcPct val="0"/>
        </a:spcAft>
        <a:defRPr sz="8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defTabSz="1844675" rtl="0" eaLnBrk="0" fontAlgn="base" hangingPunct="0">
        <a:spcBef>
          <a:spcPct val="0"/>
        </a:spcBef>
        <a:spcAft>
          <a:spcPct val="0"/>
        </a:spcAft>
        <a:defRPr sz="8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defTabSz="1844675" rtl="0" eaLnBrk="0" fontAlgn="base" hangingPunct="0">
        <a:spcBef>
          <a:spcPct val="0"/>
        </a:spcBef>
        <a:spcAft>
          <a:spcPct val="0"/>
        </a:spcAft>
        <a:defRPr sz="8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defTabSz="1845945" rtl="0" eaLnBrk="0" fontAlgn="base" hangingPunct="0">
        <a:spcBef>
          <a:spcPct val="0"/>
        </a:spcBef>
        <a:spcAft>
          <a:spcPct val="0"/>
        </a:spcAft>
        <a:defRPr sz="8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defTabSz="1845945" rtl="0" eaLnBrk="0" fontAlgn="base" hangingPunct="0">
        <a:spcBef>
          <a:spcPct val="0"/>
        </a:spcBef>
        <a:spcAft>
          <a:spcPct val="0"/>
        </a:spcAft>
        <a:defRPr sz="8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defTabSz="1845945" rtl="0" eaLnBrk="0" fontAlgn="base" hangingPunct="0">
        <a:spcBef>
          <a:spcPct val="0"/>
        </a:spcBef>
        <a:spcAft>
          <a:spcPct val="0"/>
        </a:spcAft>
        <a:defRPr sz="8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defTabSz="1845945" rtl="0" eaLnBrk="0" fontAlgn="base" hangingPunct="0">
        <a:spcBef>
          <a:spcPct val="0"/>
        </a:spcBef>
        <a:spcAft>
          <a:spcPct val="0"/>
        </a:spcAft>
        <a:defRPr sz="8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694055" indent="-694055" algn="l" defTabSz="1844675" rtl="0" eaLnBrk="0" fontAlgn="base" hangingPunct="0">
        <a:spcBef>
          <a:spcPct val="20000"/>
        </a:spcBef>
        <a:spcAft>
          <a:spcPct val="0"/>
        </a:spcAft>
        <a:buChar char="•"/>
        <a:defRPr sz="6400">
          <a:solidFill>
            <a:schemeClr val="tx1"/>
          </a:solidFill>
          <a:latin typeface="+mn-lt"/>
          <a:ea typeface="+mn-ea"/>
          <a:cs typeface="+mn-cs"/>
        </a:defRPr>
      </a:lvl1pPr>
      <a:lvl2pPr marL="1500505" indent="-576580" algn="l" defTabSz="1844675" rtl="0" eaLnBrk="0" fontAlgn="base" hangingPunct="0">
        <a:spcBef>
          <a:spcPct val="20000"/>
        </a:spcBef>
        <a:spcAft>
          <a:spcPct val="0"/>
        </a:spcAft>
        <a:buChar char="–"/>
        <a:defRPr sz="5600">
          <a:solidFill>
            <a:schemeClr val="tx1"/>
          </a:solidFill>
          <a:latin typeface="+mn-lt"/>
          <a:ea typeface="+mn-ea"/>
        </a:defRPr>
      </a:lvl2pPr>
      <a:lvl3pPr marL="2308225" indent="-462280" algn="l" defTabSz="1844675" rtl="0" eaLnBrk="0" fontAlgn="base" hangingPunct="0">
        <a:spcBef>
          <a:spcPct val="20000"/>
        </a:spcBef>
        <a:spcAft>
          <a:spcPct val="0"/>
        </a:spcAft>
        <a:buChar char="•"/>
        <a:defRPr sz="4900">
          <a:solidFill>
            <a:schemeClr val="tx1"/>
          </a:solidFill>
          <a:latin typeface="+mn-lt"/>
          <a:ea typeface="+mn-ea"/>
        </a:defRPr>
      </a:lvl3pPr>
      <a:lvl4pPr marL="3232150" indent="-462280" algn="l" defTabSz="1844675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  <a:ea typeface="+mn-ea"/>
        </a:defRPr>
      </a:lvl4pPr>
      <a:lvl5pPr marL="4156075" indent="-462280" algn="l" defTabSz="1844675" rtl="0" eaLnBrk="0" fontAlgn="base" hangingPunct="0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ea typeface="+mn-ea"/>
        </a:defRPr>
      </a:lvl5pPr>
      <a:lvl6pPr marL="4613275" indent="-462280" algn="l" defTabSz="1845945" rtl="0" eaLnBrk="0" fontAlgn="base" hangingPunct="0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ea typeface="+mn-ea"/>
        </a:defRPr>
      </a:lvl6pPr>
      <a:lvl7pPr marL="5070475" indent="-462280" algn="l" defTabSz="1845945" rtl="0" eaLnBrk="0" fontAlgn="base" hangingPunct="0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ea typeface="+mn-ea"/>
        </a:defRPr>
      </a:lvl7pPr>
      <a:lvl8pPr marL="5527675" indent="-462280" algn="l" defTabSz="1845945" rtl="0" eaLnBrk="0" fontAlgn="base" hangingPunct="0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ea typeface="+mn-ea"/>
        </a:defRPr>
      </a:lvl8pPr>
      <a:lvl9pPr marL="5984875" indent="-462280" algn="l" defTabSz="1845945" rtl="0" eaLnBrk="0" fontAlgn="base" hangingPunct="0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9.jpg"/><Relationship Id="rId5" Type="http://schemas.openxmlformats.org/officeDocument/2006/relationships/image" Target="../media/image4.jpeg"/><Relationship Id="rId10" Type="http://schemas.microsoft.com/office/2007/relationships/hdphoto" Target="../media/hdphoto1.wdp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Text Box 515"/>
          <p:cNvSpPr txBox="1"/>
          <p:nvPr/>
        </p:nvSpPr>
        <p:spPr>
          <a:xfrm>
            <a:off x="882638" y="3223543"/>
            <a:ext cx="18146786" cy="912259"/>
          </a:xfrm>
          <a:prstGeom prst="rect">
            <a:avLst/>
          </a:prstGeom>
          <a:noFill/>
          <a:ln w="9525">
            <a:noFill/>
          </a:ln>
        </p:spPr>
        <p:txBody>
          <a:bodyPr wrap="square" lIns="80477" tIns="40238" rIns="80477" bIns="40238">
            <a:spAutoFit/>
          </a:bodyPr>
          <a:lstStyle/>
          <a:p>
            <a:pPr algn="ctr"/>
            <a:r>
              <a:rPr lang="zh-CN" altLang="en-US" sz="5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昱安</a:t>
            </a:r>
            <a:r>
              <a:rPr lang="en-US" altLang="zh-CN" sz="5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·</a:t>
            </a:r>
            <a:r>
              <a:rPr lang="zh-CN" altLang="en-US" sz="5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公园里</a:t>
            </a:r>
            <a:r>
              <a:rPr lang="zh-CN" altLang="en-US" sz="5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项目修建性详细规划批前公示</a:t>
            </a:r>
            <a:endParaRPr lang="zh-CN" altLang="en-US" sz="5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081" name="矩形 2"/>
          <p:cNvSpPr/>
          <p:nvPr/>
        </p:nvSpPr>
        <p:spPr>
          <a:xfrm>
            <a:off x="20075255" y="2790161"/>
            <a:ext cx="22156440" cy="24413834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eaLnBrk="0" hangingPunct="0"/>
            <a:endParaRPr lang="zh-CN" altLang="en-US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cxnSp>
        <p:nvCxnSpPr>
          <p:cNvPr id="3082" name="直接连接符 4"/>
          <p:cNvCxnSpPr/>
          <p:nvPr/>
        </p:nvCxnSpPr>
        <p:spPr>
          <a:xfrm>
            <a:off x="758815" y="4580837"/>
            <a:ext cx="18287754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3084" name="Rectangle 34"/>
          <p:cNvSpPr/>
          <p:nvPr/>
        </p:nvSpPr>
        <p:spPr>
          <a:xfrm>
            <a:off x="738178" y="2790161"/>
            <a:ext cx="18333791" cy="24366209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cxnSp>
        <p:nvCxnSpPr>
          <p:cNvPr id="3085" name="直接连接符 4"/>
          <p:cNvCxnSpPr/>
          <p:nvPr/>
        </p:nvCxnSpPr>
        <p:spPr>
          <a:xfrm>
            <a:off x="758815" y="18541851"/>
            <a:ext cx="18287754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3086" name="直接连接符 4"/>
          <p:cNvCxnSpPr/>
          <p:nvPr/>
        </p:nvCxnSpPr>
        <p:spPr>
          <a:xfrm>
            <a:off x="20107005" y="24014751"/>
            <a:ext cx="22124691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3089" name="Rectangle 36"/>
          <p:cNvSpPr/>
          <p:nvPr/>
        </p:nvSpPr>
        <p:spPr>
          <a:xfrm>
            <a:off x="31774656" y="3037173"/>
            <a:ext cx="893750" cy="4513244"/>
          </a:xfrm>
          <a:prstGeom prst="rect">
            <a:avLst/>
          </a:prstGeom>
          <a:noFill/>
          <a:ln w="9525">
            <a:noFill/>
          </a:ln>
        </p:spPr>
        <p:txBody>
          <a:bodyPr lIns="80477" tIns="40238" rIns="80477" bIns="40238">
            <a:spAutoFit/>
          </a:bodyPr>
          <a:lstStyle/>
          <a:p>
            <a:pPr algn="ctr" defTabSz="1844675"/>
            <a:r>
              <a:rPr lang="zh-CN" altLang="en-US" sz="4800" b="0" dirty="0" smtClean="0">
                <a:latin typeface="Arial" panose="020B0604020202020204" pitchFamily="34" charset="0"/>
                <a:ea typeface="黑体" panose="02010609060101010101" pitchFamily="49" charset="-122"/>
              </a:rPr>
              <a:t>沿公园透视图 </a:t>
            </a:r>
            <a:endParaRPr lang="zh-CN" altLang="zh-CN" sz="4800" b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092" name="文本框 12"/>
          <p:cNvSpPr txBox="1"/>
          <p:nvPr/>
        </p:nvSpPr>
        <p:spPr>
          <a:xfrm>
            <a:off x="21691501" y="3431540"/>
            <a:ext cx="9336622" cy="5946140"/>
          </a:xfrm>
          <a:prstGeom prst="rect">
            <a:avLst/>
          </a:prstGeom>
          <a:noFill/>
          <a:ln w="9525">
            <a:noFill/>
          </a:ln>
        </p:spPr>
        <p:txBody>
          <a:bodyPr wrap="square" lIns="179996" tIns="179996" rIns="179996" bIns="179996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0" noProof="1" smtClean="0">
                <a:latin typeface="+mn-ea"/>
                <a:ea typeface="+mn-ea"/>
              </a:rPr>
              <a:t>    项目</a:t>
            </a:r>
            <a:r>
              <a:rPr lang="zh-CN" altLang="en-US" sz="2800" b="0" noProof="1">
                <a:latin typeface="+mn-ea"/>
                <a:ea typeface="+mn-ea"/>
              </a:rPr>
              <a:t>选址</a:t>
            </a:r>
            <a:r>
              <a:rPr lang="zh-CN" altLang="en-US" sz="2800" b="0" noProof="1" smtClean="0">
                <a:latin typeface="+mn-ea"/>
                <a:ea typeface="+mn-ea"/>
              </a:rPr>
              <a:t>位于</a:t>
            </a:r>
            <a:r>
              <a:rPr lang="zh-CN" altLang="en-US" sz="2800" b="0" dirty="0" smtClean="0">
                <a:latin typeface="+mn-ea"/>
                <a:ea typeface="+mn-ea"/>
                <a:sym typeface="+mn-ea"/>
              </a:rPr>
              <a:t>楚雄州南华县县城以北，</a:t>
            </a:r>
            <a:r>
              <a:rPr lang="zh-CN" altLang="en-US" sz="2800" b="0" dirty="0">
                <a:latin typeface="+mn-ea"/>
                <a:ea typeface="+mn-ea"/>
                <a:sym typeface="+mn-ea"/>
              </a:rPr>
              <a:t>华兴路南侧，两旗海湿地公园北侧，澜沧江啤酒东侧</a:t>
            </a:r>
            <a:r>
              <a:rPr lang="zh-CN" altLang="zh-CN" sz="2800" b="0" noProof="1" smtClean="0">
                <a:latin typeface="+mn-ea"/>
                <a:ea typeface="+mn-ea"/>
                <a:sym typeface="+mn-ea"/>
              </a:rPr>
              <a:t>，</a:t>
            </a:r>
            <a:r>
              <a:rPr lang="zh-CN" altLang="en-US" sz="2800" b="0" dirty="0">
                <a:latin typeface="+mn-ea"/>
                <a:ea typeface="+mn-ea"/>
                <a:sym typeface="+mn-ea"/>
              </a:rPr>
              <a:t>用地性质</a:t>
            </a:r>
            <a:r>
              <a:rPr lang="zh-CN" altLang="en-US" sz="2800" b="0" dirty="0" smtClean="0">
                <a:latin typeface="+mn-ea"/>
                <a:ea typeface="+mn-ea"/>
                <a:sym typeface="+mn-ea"/>
              </a:rPr>
              <a:t>为</a:t>
            </a:r>
            <a:r>
              <a:rPr lang="en-US" altLang="zh-CN" sz="2800" b="0" dirty="0" smtClean="0">
                <a:latin typeface="+mn-ea"/>
                <a:ea typeface="+mn-ea"/>
                <a:sym typeface="+mn-ea"/>
              </a:rPr>
              <a:t>R2</a:t>
            </a:r>
            <a:r>
              <a:rPr lang="zh-CN" altLang="en-US" sz="2800" b="0" dirty="0" smtClean="0">
                <a:latin typeface="+mn-ea"/>
                <a:ea typeface="+mn-ea"/>
                <a:sym typeface="+mn-ea"/>
              </a:rPr>
              <a:t>住宅用地</a:t>
            </a:r>
            <a:r>
              <a:rPr lang="zh-CN" altLang="en-US" sz="2800" b="0" noProof="1" smtClean="0">
                <a:latin typeface="+mn-ea"/>
                <a:ea typeface="+mn-ea"/>
                <a:sym typeface="+mn-ea"/>
              </a:rPr>
              <a:t>。</a:t>
            </a:r>
            <a:endParaRPr lang="en-US" altLang="zh-CN" sz="2800" b="0" noProof="1" smtClean="0">
              <a:latin typeface="+mn-ea"/>
              <a:ea typeface="+mn-ea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b="0" noProof="1">
                <a:latin typeface="+mn-ea"/>
                <a:ea typeface="+mn-ea"/>
                <a:sym typeface="+mn-ea"/>
              </a:rPr>
              <a:t>主要指标</a:t>
            </a:r>
            <a:endParaRPr lang="en-US" altLang="zh-CN" sz="2800" b="0" noProof="1" smtClean="0">
              <a:latin typeface="+mn-ea"/>
              <a:ea typeface="+mn-ea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b="0" noProof="1" smtClean="0">
                <a:latin typeface="+mn-ea"/>
                <a:ea typeface="+mn-ea"/>
                <a:sym typeface="+mn-ea"/>
              </a:rPr>
              <a:t>净用地面积：</a:t>
            </a:r>
            <a:r>
              <a:rPr lang="en-US" altLang="zh-CN" sz="2800" b="0" noProof="1">
                <a:latin typeface="+mn-ea"/>
                <a:ea typeface="+mn-ea"/>
                <a:sym typeface="+mn-ea"/>
              </a:rPr>
              <a:t>14094.15</a:t>
            </a:r>
            <a:r>
              <a:rPr lang="en-US" altLang="zh-CN" sz="2800" b="0" noProof="1" smtClean="0">
                <a:latin typeface="+mn-ea"/>
                <a:ea typeface="+mn-ea"/>
                <a:sym typeface="+mn-ea"/>
              </a:rPr>
              <a:t>㎡     </a:t>
            </a:r>
            <a:r>
              <a:rPr lang="zh-CN" altLang="en-US" sz="2800" b="0" noProof="1" smtClean="0">
                <a:latin typeface="+mn-ea"/>
                <a:ea typeface="+mn-ea"/>
                <a:sym typeface="+mn-ea"/>
              </a:rPr>
              <a:t>总建筑面积：</a:t>
            </a:r>
            <a:r>
              <a:rPr lang="en-US" altLang="zh-CN" sz="2800" b="0" noProof="1" smtClean="0">
                <a:latin typeface="+mn-ea"/>
                <a:ea typeface="+mn-ea"/>
                <a:sym typeface="+mn-ea"/>
              </a:rPr>
              <a:t>25131.15</a:t>
            </a:r>
            <a:r>
              <a:rPr lang="en-US" altLang="zh-CN" sz="2800" b="0" noProof="1">
                <a:latin typeface="+mn-ea"/>
                <a:sym typeface="+mn-ea"/>
              </a:rPr>
              <a:t> </a:t>
            </a:r>
            <a:r>
              <a:rPr lang="en-US" altLang="zh-CN" sz="2800" b="0" noProof="1" smtClean="0">
                <a:latin typeface="+mn-ea"/>
                <a:sym typeface="+mn-ea"/>
              </a:rPr>
              <a:t>㎡</a:t>
            </a:r>
          </a:p>
          <a:p>
            <a:pPr>
              <a:lnSpc>
                <a:spcPct val="150000"/>
              </a:lnSpc>
            </a:pPr>
            <a:r>
              <a:rPr lang="zh-CN" altLang="en-US" sz="2800" b="0" noProof="1" smtClean="0">
                <a:latin typeface="+mn-ea"/>
                <a:ea typeface="+mn-ea"/>
                <a:sym typeface="+mn-ea"/>
              </a:rPr>
              <a:t>计容面积  ：</a:t>
            </a:r>
            <a:r>
              <a:rPr lang="en-US" altLang="zh-CN" sz="2800" b="0" noProof="1" smtClean="0">
                <a:latin typeface="+mn-ea"/>
                <a:ea typeface="+mn-ea"/>
                <a:sym typeface="+mn-ea"/>
              </a:rPr>
              <a:t>19822.08</a:t>
            </a:r>
            <a:r>
              <a:rPr lang="en-US" altLang="zh-CN" sz="2800" b="0" noProof="1">
                <a:latin typeface="+mn-ea"/>
                <a:sym typeface="+mn-ea"/>
              </a:rPr>
              <a:t> </a:t>
            </a:r>
            <a:r>
              <a:rPr lang="en-US" altLang="zh-CN" sz="2800" b="0" noProof="1" smtClean="0">
                <a:latin typeface="+mn-ea"/>
                <a:sym typeface="+mn-ea"/>
              </a:rPr>
              <a:t>㎡    </a:t>
            </a:r>
            <a:r>
              <a:rPr lang="zh-CN" altLang="en-US" sz="2800" b="0" noProof="1" smtClean="0">
                <a:latin typeface="+mn-ea"/>
                <a:sym typeface="+mn-ea"/>
              </a:rPr>
              <a:t>不计容面积：</a:t>
            </a:r>
            <a:r>
              <a:rPr lang="en-US" altLang="zh-CN" sz="2800" b="0" noProof="1" smtClean="0">
                <a:latin typeface="+mn-ea"/>
                <a:sym typeface="+mn-ea"/>
              </a:rPr>
              <a:t>5309.07 ㎡</a:t>
            </a:r>
          </a:p>
          <a:p>
            <a:pPr>
              <a:lnSpc>
                <a:spcPct val="150000"/>
              </a:lnSpc>
            </a:pPr>
            <a:r>
              <a:rPr lang="zh-CN" altLang="en-US" sz="2800" b="0" noProof="1" smtClean="0">
                <a:latin typeface="+mn-ea"/>
                <a:sym typeface="+mn-ea"/>
              </a:rPr>
              <a:t>容积率    ：</a:t>
            </a:r>
            <a:r>
              <a:rPr lang="en-US" altLang="zh-CN" sz="2800" b="0" noProof="1" smtClean="0">
                <a:latin typeface="+mn-ea"/>
                <a:sym typeface="+mn-ea"/>
              </a:rPr>
              <a:t>1.406          </a:t>
            </a:r>
            <a:r>
              <a:rPr lang="zh-CN" altLang="en-US" sz="2800" b="0" noProof="1" smtClean="0">
                <a:latin typeface="+mn-ea"/>
                <a:sym typeface="+mn-ea"/>
              </a:rPr>
              <a:t>建筑密度  ：</a:t>
            </a:r>
            <a:r>
              <a:rPr lang="en-US" altLang="zh-CN" sz="2800" b="0" noProof="1" smtClean="0">
                <a:latin typeface="+mn-ea"/>
                <a:sym typeface="+mn-ea"/>
              </a:rPr>
              <a:t>29.24%</a:t>
            </a:r>
          </a:p>
          <a:p>
            <a:pPr>
              <a:lnSpc>
                <a:spcPct val="150000"/>
              </a:lnSpc>
            </a:pPr>
            <a:r>
              <a:rPr lang="zh-CN" altLang="en-US" sz="2800" b="0" noProof="1" smtClean="0">
                <a:latin typeface="+mn-ea"/>
                <a:sym typeface="+mn-ea"/>
              </a:rPr>
              <a:t>绿地率    ：</a:t>
            </a:r>
            <a:r>
              <a:rPr lang="en-US" altLang="zh-CN" sz="2800" b="0" noProof="1" smtClean="0">
                <a:latin typeface="+mn-ea"/>
                <a:sym typeface="+mn-ea"/>
              </a:rPr>
              <a:t>35.02%         </a:t>
            </a:r>
            <a:r>
              <a:rPr lang="zh-CN" altLang="en-US" sz="2800" b="0" noProof="1" smtClean="0">
                <a:latin typeface="+mn-ea"/>
                <a:sym typeface="+mn-ea"/>
              </a:rPr>
              <a:t>机动车位  ：</a:t>
            </a:r>
            <a:r>
              <a:rPr lang="en-US" altLang="zh-CN" sz="2800" b="0" noProof="1" smtClean="0">
                <a:latin typeface="+mn-ea"/>
                <a:sym typeface="+mn-ea"/>
              </a:rPr>
              <a:t>165</a:t>
            </a:r>
            <a:r>
              <a:rPr lang="zh-CN" altLang="en-US" sz="2800" b="0" noProof="1" smtClean="0">
                <a:latin typeface="+mn-ea"/>
                <a:sym typeface="+mn-ea"/>
              </a:rPr>
              <a:t>个</a:t>
            </a:r>
            <a:endParaRPr lang="en-US" altLang="zh-CN" sz="2800" b="0" noProof="1" smtClean="0">
              <a:latin typeface="+mn-ea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b="0" noProof="1">
                <a:latin typeface="+mn-ea"/>
                <a:sym typeface="+mn-ea"/>
              </a:rPr>
              <a:t>非机动</a:t>
            </a:r>
            <a:r>
              <a:rPr lang="zh-CN" altLang="en-US" sz="2800" b="0" noProof="1" smtClean="0">
                <a:latin typeface="+mn-ea"/>
                <a:sym typeface="+mn-ea"/>
              </a:rPr>
              <a:t>车位：</a:t>
            </a:r>
            <a:r>
              <a:rPr lang="en-US" altLang="zh-CN" sz="2800" b="0" noProof="1" smtClean="0">
                <a:latin typeface="+mn-ea"/>
                <a:sym typeface="+mn-ea"/>
              </a:rPr>
              <a:t>97</a:t>
            </a:r>
            <a:r>
              <a:rPr lang="zh-CN" altLang="en-US" sz="2800" b="0" noProof="1" smtClean="0">
                <a:latin typeface="+mn-ea"/>
                <a:sym typeface="+mn-ea"/>
              </a:rPr>
              <a:t>个           住宅户数  ：</a:t>
            </a:r>
            <a:r>
              <a:rPr lang="en-US" altLang="zh-CN" sz="2800" b="0" noProof="1" smtClean="0">
                <a:latin typeface="+mn-ea"/>
                <a:sym typeface="+mn-ea"/>
              </a:rPr>
              <a:t>94</a:t>
            </a:r>
            <a:r>
              <a:rPr lang="zh-CN" altLang="en-US" sz="2800" b="0" noProof="1" smtClean="0">
                <a:latin typeface="+mn-ea"/>
                <a:sym typeface="+mn-ea"/>
              </a:rPr>
              <a:t>户</a:t>
            </a:r>
            <a:endParaRPr lang="en-US" altLang="zh-CN" sz="2800" b="0" noProof="1">
              <a:latin typeface="+mn-ea"/>
              <a:sym typeface="+mn-ea"/>
            </a:endParaRPr>
          </a:p>
          <a:p>
            <a:pPr>
              <a:lnSpc>
                <a:spcPct val="150000"/>
              </a:lnSpc>
            </a:pPr>
            <a:endParaRPr lang="en-US" altLang="zh-CN" sz="2800" b="0" noProof="1">
              <a:latin typeface="+mn-ea"/>
              <a:ea typeface="+mn-ea"/>
              <a:sym typeface="+mn-ea"/>
            </a:endParaRPr>
          </a:p>
          <a:p>
            <a:pPr>
              <a:lnSpc>
                <a:spcPct val="150000"/>
              </a:lnSpc>
            </a:pPr>
            <a:endParaRPr lang="en-US" altLang="zh-CN" sz="2800" b="0" noProof="1">
              <a:latin typeface="+mn-ea"/>
              <a:ea typeface="+mn-ea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b="0" dirty="0" smtClean="0">
                <a:latin typeface="+mn-ea"/>
                <a:ea typeface="+mn-ea"/>
              </a:rPr>
              <a:t>    </a:t>
            </a:r>
            <a:endParaRPr lang="en-US" altLang="zh-CN" sz="2800" b="0" dirty="0">
              <a:latin typeface="+mn-ea"/>
              <a:ea typeface="+mn-ea"/>
            </a:endParaRPr>
          </a:p>
        </p:txBody>
      </p:sp>
      <p:sp>
        <p:nvSpPr>
          <p:cNvPr id="4" name="AutoShape 3"/>
          <p:cNvSpPr>
            <a:spLocks noChangeAspect="1" noTextEdit="1"/>
          </p:cNvSpPr>
          <p:nvPr/>
        </p:nvSpPr>
        <p:spPr>
          <a:xfrm>
            <a:off x="32742065" y="3073050"/>
            <a:ext cx="8825111" cy="6459768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2" name="Text Box 3"/>
          <p:cNvSpPr txBox="1">
            <a:spLocks noChangeArrowheads="1"/>
          </p:cNvSpPr>
          <p:nvPr/>
        </p:nvSpPr>
        <p:spPr bwMode="auto">
          <a:xfrm>
            <a:off x="0" y="553404"/>
            <a:ext cx="42807950" cy="154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477" tIns="40238" rIns="80477" bIns="40238">
            <a:spAutoFit/>
          </a:bodyPr>
          <a:lstStyle>
            <a:lvl1pPr defTabSz="184658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84658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84658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84658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84658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84658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84658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84658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84658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9500" dirty="0" smtClean="0">
                <a:solidFill>
                  <a:srgbClr val="CCFFFF"/>
                </a:solidFill>
                <a:ea typeface="黑体" panose="02010609060101010101" pitchFamily="49" charset="-122"/>
              </a:rPr>
              <a:t>南华县自然资源局项目修建性详细规划批</a:t>
            </a:r>
            <a:r>
              <a:rPr lang="zh-CN" altLang="en-US" sz="9500" dirty="0">
                <a:solidFill>
                  <a:srgbClr val="CCFFFF"/>
                </a:solidFill>
                <a:ea typeface="黑体" panose="02010609060101010101" pitchFamily="49" charset="-122"/>
              </a:rPr>
              <a:t>前公示</a:t>
            </a:r>
            <a:endParaRPr lang="en-US" altLang="zh-CN" sz="6600" dirty="0">
              <a:solidFill>
                <a:srgbClr val="CCFFFF"/>
              </a:solidFill>
              <a:ea typeface="黑体" panose="02010609060101010101" pitchFamily="49" charset="-122"/>
            </a:endParaRPr>
          </a:p>
        </p:txBody>
      </p:sp>
      <p:sp>
        <p:nvSpPr>
          <p:cNvPr id="53" name="Text Box 66"/>
          <p:cNvSpPr txBox="1">
            <a:spLocks noChangeArrowheads="1"/>
          </p:cNvSpPr>
          <p:nvPr/>
        </p:nvSpPr>
        <p:spPr bwMode="auto">
          <a:xfrm>
            <a:off x="35642071" y="27759613"/>
            <a:ext cx="658930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6000" dirty="0" smtClean="0">
                <a:solidFill>
                  <a:srgbClr val="66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南华县自然资源</a:t>
            </a:r>
            <a:r>
              <a:rPr lang="zh-CN" altLang="en-US" sz="6000" dirty="0">
                <a:solidFill>
                  <a:srgbClr val="66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局</a:t>
            </a:r>
            <a:endParaRPr lang="en-US" altLang="zh-CN" sz="6000" dirty="0">
              <a:solidFill>
                <a:srgbClr val="66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4" name="Text Box 515"/>
          <p:cNvSpPr txBox="1">
            <a:spLocks noChangeArrowheads="1"/>
          </p:cNvSpPr>
          <p:nvPr/>
        </p:nvSpPr>
        <p:spPr bwMode="auto">
          <a:xfrm>
            <a:off x="20683260" y="24477662"/>
            <a:ext cx="21145216" cy="213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477" tIns="40238" rIns="80477" bIns="40238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ts val="4000"/>
              </a:lnSpc>
              <a:spcBef>
                <a:spcPts val="0"/>
              </a:spcBef>
              <a:buClr>
                <a:srgbClr val="FFCC00"/>
              </a:buClr>
              <a:buSzTx/>
              <a:buFontTx/>
            </a:pPr>
            <a:r>
              <a:rPr lang="zh-CN" altLang="en-US" sz="3000" b="0" dirty="0">
                <a:latin typeface="黑体" panose="02010609060101010101" pitchFamily="49" charset="-122"/>
                <a:ea typeface="黑体" panose="02010609060101010101" pitchFamily="49" charset="-122"/>
              </a:rPr>
              <a:t>用地性质</a:t>
            </a:r>
            <a:r>
              <a:rPr lang="zh-CN" altLang="en-US" sz="3000" b="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r>
              <a:rPr lang="zh-CN" altLang="en-US" sz="3000" b="0" dirty="0">
                <a:latin typeface="黑体" panose="02010609060101010101" pitchFamily="49" charset="-122"/>
                <a:ea typeface="黑体" panose="02010609060101010101" pitchFamily="49" charset="-122"/>
              </a:rPr>
              <a:t>二类住宅用地                     </a:t>
            </a:r>
            <a:r>
              <a:rPr lang="zh-CN" altLang="en-US" sz="30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               申报</a:t>
            </a:r>
            <a:r>
              <a:rPr lang="zh-CN" altLang="en-US" sz="3000" b="0" dirty="0">
                <a:latin typeface="黑体" panose="02010609060101010101" pitchFamily="49" charset="-122"/>
                <a:ea typeface="黑体" panose="02010609060101010101" pitchFamily="49" charset="-122"/>
              </a:rPr>
              <a:t>类别：建设工程规划许可证                                              </a:t>
            </a:r>
          </a:p>
          <a:p>
            <a:pPr>
              <a:lnSpc>
                <a:spcPts val="4000"/>
              </a:lnSpc>
              <a:spcBef>
                <a:spcPts val="0"/>
              </a:spcBef>
              <a:buClr>
                <a:srgbClr val="FFCC00"/>
              </a:buClr>
            </a:pPr>
            <a:r>
              <a:rPr lang="zh-CN" altLang="en-US" sz="3000" b="0" dirty="0">
                <a:latin typeface="黑体" panose="02010609060101010101" pitchFamily="49" charset="-122"/>
                <a:ea typeface="黑体" panose="02010609060101010101" pitchFamily="49" charset="-122"/>
              </a:rPr>
              <a:t>申报单位</a:t>
            </a:r>
            <a:r>
              <a:rPr lang="zh-CN" altLang="en-US" sz="3000" b="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r>
              <a:rPr lang="zh-CN" altLang="en-US" sz="3000" b="0" dirty="0"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南华乐老松茸小镇文旅</a:t>
            </a:r>
            <a:r>
              <a:rPr lang="zh-CN" altLang="en-US" sz="3000" b="0" dirty="0" smtClean="0"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有限公司                           </a:t>
            </a:r>
            <a:r>
              <a:rPr lang="zh-CN" altLang="en-US" sz="30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公</a:t>
            </a:r>
            <a:r>
              <a:rPr lang="zh-CN" altLang="en-US" sz="3000" b="0" dirty="0">
                <a:latin typeface="黑体" panose="02010609060101010101" pitchFamily="49" charset="-122"/>
                <a:ea typeface="黑体" panose="02010609060101010101" pitchFamily="49" charset="-122"/>
              </a:rPr>
              <a:t>示时间</a:t>
            </a:r>
            <a:r>
              <a:rPr lang="zh-CN" altLang="en-US" sz="3000" b="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r>
              <a:rPr lang="en-US" altLang="zh-CN" sz="30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2023 </a:t>
            </a:r>
            <a:r>
              <a:rPr lang="zh-CN" altLang="en-US" sz="30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 </a:t>
            </a:r>
            <a:r>
              <a:rPr lang="en-US" altLang="zh-CN" sz="30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30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 </a:t>
            </a:r>
            <a:r>
              <a:rPr lang="en-US" altLang="zh-CN" sz="30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27</a:t>
            </a:r>
            <a:r>
              <a:rPr lang="zh-CN" altLang="en-US" sz="30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日</a:t>
            </a:r>
            <a:r>
              <a:rPr lang="zh-CN" altLang="en-US" sz="30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en-US" altLang="zh-CN" sz="30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30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2023 </a:t>
            </a:r>
            <a:r>
              <a:rPr lang="zh-CN" altLang="en-US" sz="30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 </a:t>
            </a:r>
            <a:r>
              <a:rPr lang="en-US" altLang="zh-CN" sz="30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30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sz="30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30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日</a:t>
            </a:r>
            <a:endParaRPr lang="zh-CN" altLang="en-US" sz="30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>
              <a:lnSpc>
                <a:spcPts val="4000"/>
              </a:lnSpc>
              <a:spcBef>
                <a:spcPts val="0"/>
              </a:spcBef>
              <a:buClr>
                <a:srgbClr val="FFCC00"/>
              </a:buClr>
              <a:buSzTx/>
              <a:buFontTx/>
            </a:pPr>
            <a:r>
              <a:rPr lang="zh-CN" altLang="en-US" sz="3000" b="0" dirty="0">
                <a:latin typeface="黑体" panose="02010609060101010101" pitchFamily="49" charset="-122"/>
                <a:ea typeface="黑体" panose="02010609060101010101" pitchFamily="49" charset="-122"/>
              </a:rPr>
              <a:t>公示地点</a:t>
            </a:r>
            <a:r>
              <a:rPr lang="zh-CN" altLang="en-US" sz="3000" b="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r>
              <a:rPr lang="zh-CN" altLang="en-US" sz="30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南华县自然资源局、项目现场、南华县政务网</a:t>
            </a:r>
            <a:endParaRPr lang="en-US" altLang="zh-CN" sz="3000" b="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>
              <a:lnSpc>
                <a:spcPts val="4000"/>
              </a:lnSpc>
              <a:spcBef>
                <a:spcPts val="0"/>
              </a:spcBef>
              <a:buClr>
                <a:srgbClr val="FFCC00"/>
              </a:buClr>
              <a:buSzTx/>
              <a:buFontTx/>
            </a:pPr>
            <a:r>
              <a:rPr lang="zh-CN" altLang="en-US" sz="3000" b="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备注    ：本公示的详细内容可向南华县自然资源局查询。对本公示项目有异议者，请于公示期限内致电</a:t>
            </a:r>
            <a:r>
              <a:rPr lang="en-US" altLang="zh-CN" sz="3000" b="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08787225055</a:t>
            </a:r>
            <a:r>
              <a:rPr lang="zh-CN" altLang="en-US" sz="3000" b="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  <a:endParaRPr lang="zh-CN" altLang="en-US" sz="30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235850" y="19981954"/>
            <a:ext cx="4680457" cy="3683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altLang="zh-CN" sz="1800" b="0" dirty="0">
              <a:latin typeface="+mn-ea"/>
              <a:ea typeface="+mn-ea"/>
            </a:endParaRPr>
          </a:p>
        </p:txBody>
      </p:sp>
      <p:pic>
        <p:nvPicPr>
          <p:cNvPr id="2" name="图片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189" y="5688424"/>
            <a:ext cx="18110012" cy="127454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2894" name="图片 107374289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24749" y="3766128"/>
            <a:ext cx="8424936" cy="48746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36"/>
          <p:cNvSpPr/>
          <p:nvPr/>
        </p:nvSpPr>
        <p:spPr>
          <a:xfrm>
            <a:off x="31777982" y="17210276"/>
            <a:ext cx="893750" cy="3774581"/>
          </a:xfrm>
          <a:prstGeom prst="rect">
            <a:avLst/>
          </a:prstGeom>
          <a:noFill/>
          <a:ln w="9525">
            <a:noFill/>
          </a:ln>
        </p:spPr>
        <p:txBody>
          <a:bodyPr lIns="80477" tIns="40238" rIns="80477" bIns="40238">
            <a:spAutoFit/>
          </a:bodyPr>
          <a:lstStyle/>
          <a:p>
            <a:pPr algn="ctr" defTabSz="1844675"/>
            <a:r>
              <a:rPr lang="zh-CN" altLang="en-US" sz="4800" b="0" dirty="0" smtClean="0">
                <a:latin typeface="Arial" panose="020B0604020202020204" pitchFamily="34" charset="0"/>
                <a:ea typeface="黑体" panose="02010609060101010101" pitchFamily="49" charset="-122"/>
              </a:rPr>
              <a:t>内部透视图</a:t>
            </a:r>
            <a:endParaRPr lang="zh-CN" altLang="zh-CN" sz="4800" b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" name="AutoShape 3"/>
          <p:cNvSpPr>
            <a:spLocks noChangeAspect="1" noTextEdit="1"/>
          </p:cNvSpPr>
          <p:nvPr/>
        </p:nvSpPr>
        <p:spPr>
          <a:xfrm>
            <a:off x="32772985" y="17200880"/>
            <a:ext cx="8794115" cy="651446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AutoShape 3"/>
          <p:cNvSpPr>
            <a:spLocks noChangeAspect="1" noTextEdit="1"/>
          </p:cNvSpPr>
          <p:nvPr/>
        </p:nvSpPr>
        <p:spPr>
          <a:xfrm>
            <a:off x="21505545" y="3110865"/>
            <a:ext cx="9615170" cy="642175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Rectangle 36"/>
          <p:cNvSpPr/>
          <p:nvPr/>
        </p:nvSpPr>
        <p:spPr>
          <a:xfrm>
            <a:off x="20542292" y="17031115"/>
            <a:ext cx="893750" cy="3774581"/>
          </a:xfrm>
          <a:prstGeom prst="rect">
            <a:avLst/>
          </a:prstGeom>
          <a:noFill/>
          <a:ln w="9525">
            <a:noFill/>
          </a:ln>
        </p:spPr>
        <p:txBody>
          <a:bodyPr lIns="80477" tIns="40238" rIns="80477" bIns="40238">
            <a:spAutoFit/>
          </a:bodyPr>
          <a:lstStyle/>
          <a:p>
            <a:pPr algn="ctr" defTabSz="1844675"/>
            <a:r>
              <a:rPr lang="zh-CN" altLang="en-US" sz="4800" b="0" dirty="0" smtClean="0">
                <a:latin typeface="Arial" panose="020B0604020202020204" pitchFamily="34" charset="0"/>
                <a:ea typeface="黑体" panose="02010609060101010101" pitchFamily="49" charset="-122"/>
              </a:rPr>
              <a:t>夜景鸟瞰图</a:t>
            </a:r>
            <a:endParaRPr lang="zh-CN" altLang="zh-CN" sz="4800" b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9" name="AutoShape 3"/>
          <p:cNvSpPr>
            <a:spLocks noChangeAspect="1" noTextEdit="1"/>
          </p:cNvSpPr>
          <p:nvPr/>
        </p:nvSpPr>
        <p:spPr>
          <a:xfrm>
            <a:off x="21537005" y="17102551"/>
            <a:ext cx="9583291" cy="6589941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Rectangle 36"/>
          <p:cNvSpPr/>
          <p:nvPr/>
        </p:nvSpPr>
        <p:spPr>
          <a:xfrm>
            <a:off x="20540237" y="10312905"/>
            <a:ext cx="893750" cy="3774581"/>
          </a:xfrm>
          <a:prstGeom prst="rect">
            <a:avLst/>
          </a:prstGeom>
          <a:noFill/>
          <a:ln w="9525">
            <a:noFill/>
          </a:ln>
        </p:spPr>
        <p:txBody>
          <a:bodyPr lIns="80477" tIns="40238" rIns="80477" bIns="40238">
            <a:spAutoFit/>
          </a:bodyPr>
          <a:lstStyle/>
          <a:p>
            <a:pPr algn="ctr" defTabSz="1844675"/>
            <a:r>
              <a:rPr lang="zh-CN" altLang="en-US" sz="4800" b="0" dirty="0" smtClean="0">
                <a:latin typeface="Arial" panose="020B0604020202020204" pitchFamily="34" charset="0"/>
                <a:ea typeface="黑体" panose="02010609060101010101" pitchFamily="49" charset="-122"/>
              </a:rPr>
              <a:t>整体</a:t>
            </a:r>
            <a:r>
              <a:rPr lang="zh-CN" altLang="zh-CN" sz="4800" b="0" dirty="0" smtClean="0">
                <a:latin typeface="Arial" panose="020B0604020202020204" pitchFamily="34" charset="0"/>
                <a:ea typeface="黑体" panose="02010609060101010101" pitchFamily="49" charset="-122"/>
              </a:rPr>
              <a:t>鸟瞰图</a:t>
            </a:r>
            <a:endParaRPr lang="zh-CN" altLang="zh-CN" sz="4800" b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1" name="AutoShape 3"/>
          <p:cNvSpPr>
            <a:spLocks noChangeAspect="1" noTextEdit="1"/>
          </p:cNvSpPr>
          <p:nvPr/>
        </p:nvSpPr>
        <p:spPr>
          <a:xfrm>
            <a:off x="21518880" y="10348595"/>
            <a:ext cx="9601200" cy="63785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Rectangle 36"/>
          <p:cNvSpPr/>
          <p:nvPr/>
        </p:nvSpPr>
        <p:spPr>
          <a:xfrm>
            <a:off x="31694647" y="10348375"/>
            <a:ext cx="893750" cy="3774581"/>
          </a:xfrm>
          <a:prstGeom prst="rect">
            <a:avLst/>
          </a:prstGeom>
          <a:noFill/>
          <a:ln w="9525">
            <a:noFill/>
          </a:ln>
        </p:spPr>
        <p:txBody>
          <a:bodyPr lIns="80477" tIns="40238" rIns="80477" bIns="40238">
            <a:spAutoFit/>
          </a:bodyPr>
          <a:lstStyle/>
          <a:p>
            <a:pPr algn="ctr" defTabSz="1844675"/>
            <a:r>
              <a:rPr lang="zh-CN" altLang="en-US" sz="4800" b="0" dirty="0" smtClean="0">
                <a:latin typeface="Arial" panose="020B0604020202020204" pitchFamily="34" charset="0"/>
                <a:ea typeface="黑体" panose="02010609060101010101" pitchFamily="49" charset="-122"/>
              </a:rPr>
              <a:t>沿街透视图</a:t>
            </a:r>
            <a:endParaRPr lang="zh-CN" altLang="zh-CN" sz="4800" b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3" name="AutoShape 3"/>
          <p:cNvSpPr>
            <a:spLocks noChangeAspect="1" noTextEdit="1"/>
          </p:cNvSpPr>
          <p:nvPr/>
        </p:nvSpPr>
        <p:spPr>
          <a:xfrm>
            <a:off x="32741870" y="10384155"/>
            <a:ext cx="8819515" cy="636460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14" name="图片 -214748259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60"/>
          <a:stretch/>
        </p:blipFill>
        <p:spPr>
          <a:xfrm>
            <a:off x="21799201" y="10909003"/>
            <a:ext cx="8929304" cy="56886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Rectangle 36"/>
          <p:cNvSpPr/>
          <p:nvPr/>
        </p:nvSpPr>
        <p:spPr>
          <a:xfrm>
            <a:off x="1138108" y="4716315"/>
            <a:ext cx="2741576" cy="818515"/>
          </a:xfrm>
          <a:prstGeom prst="rect">
            <a:avLst/>
          </a:prstGeom>
          <a:noFill/>
          <a:ln w="9525">
            <a:noFill/>
          </a:ln>
        </p:spPr>
        <p:txBody>
          <a:bodyPr lIns="80477" tIns="40238" rIns="80477" bIns="40238">
            <a:spAutoFit/>
          </a:bodyPr>
          <a:lstStyle/>
          <a:p>
            <a:pPr algn="ctr" defTabSz="1844675"/>
            <a:r>
              <a:rPr lang="zh-CN" altLang="zh-CN" sz="4800" b="0" dirty="0">
                <a:latin typeface="Arial" panose="020B0604020202020204" pitchFamily="34" charset="0"/>
                <a:ea typeface="黑体" panose="02010609060101010101" pitchFamily="49" charset="-122"/>
              </a:rPr>
              <a:t>总平面图</a:t>
            </a:r>
          </a:p>
        </p:txBody>
      </p:sp>
      <p:sp>
        <p:nvSpPr>
          <p:cNvPr id="18" name="Rectangle 36"/>
          <p:cNvSpPr/>
          <p:nvPr/>
        </p:nvSpPr>
        <p:spPr>
          <a:xfrm>
            <a:off x="20629136" y="3057493"/>
            <a:ext cx="893750" cy="3034665"/>
          </a:xfrm>
          <a:prstGeom prst="rect">
            <a:avLst/>
          </a:prstGeom>
          <a:noFill/>
          <a:ln w="9525">
            <a:noFill/>
          </a:ln>
        </p:spPr>
        <p:txBody>
          <a:bodyPr lIns="80477" tIns="40238" rIns="80477" bIns="40238">
            <a:spAutoFit/>
          </a:bodyPr>
          <a:lstStyle/>
          <a:p>
            <a:pPr algn="ctr" defTabSz="1844675"/>
            <a:r>
              <a:rPr lang="zh-CN" altLang="zh-CN" sz="4800" b="0" dirty="0">
                <a:latin typeface="Arial" panose="020B0604020202020204" pitchFamily="34" charset="0"/>
                <a:ea typeface="黑体" panose="02010609060101010101" pitchFamily="49" charset="-122"/>
              </a:rPr>
              <a:t>项目简介</a:t>
            </a:r>
          </a:p>
        </p:txBody>
      </p:sp>
      <p:pic>
        <p:nvPicPr>
          <p:cNvPr id="19" name="图片 -2147482595">
            <a:extLst>
              <a:ext uri="{FF2B5EF4-FFF2-40B4-BE49-F238E27FC236}">
                <a16:creationId xmlns:a16="http://schemas.microsoft.com/office/drawing/2014/main" id="{E51B44F9-2832-621D-268A-DF011AE355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24749" y="10914815"/>
            <a:ext cx="8451852" cy="5648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-2147482595">
            <a:extLst>
              <a:ext uri="{FF2B5EF4-FFF2-40B4-BE49-F238E27FC236}">
                <a16:creationId xmlns:a16="http://schemas.microsoft.com/office/drawing/2014/main" id="{63FCF22E-1B34-96A3-493A-32C8F32CBF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6" r="11188"/>
          <a:stretch/>
        </p:blipFill>
        <p:spPr>
          <a:xfrm>
            <a:off x="21799512" y="17579123"/>
            <a:ext cx="8928993" cy="5842401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6" name="表格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860774"/>
              </p:ext>
            </p:extLst>
          </p:nvPr>
        </p:nvGraphicFramePr>
        <p:xfrm>
          <a:off x="902830" y="12550227"/>
          <a:ext cx="4730888" cy="5847608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495431">
                  <a:extLst>
                    <a:ext uri="{9D8B030D-6E8A-4147-A177-3AD203B41FA5}">
                      <a16:colId xmlns:a16="http://schemas.microsoft.com/office/drawing/2014/main" val="165909398"/>
                    </a:ext>
                  </a:extLst>
                </a:gridCol>
                <a:gridCol w="563432">
                  <a:extLst>
                    <a:ext uri="{9D8B030D-6E8A-4147-A177-3AD203B41FA5}">
                      <a16:colId xmlns:a16="http://schemas.microsoft.com/office/drawing/2014/main" val="2665282883"/>
                    </a:ext>
                  </a:extLst>
                </a:gridCol>
                <a:gridCol w="1185151">
                  <a:extLst>
                    <a:ext uri="{9D8B030D-6E8A-4147-A177-3AD203B41FA5}">
                      <a16:colId xmlns:a16="http://schemas.microsoft.com/office/drawing/2014/main" val="1761999620"/>
                    </a:ext>
                  </a:extLst>
                </a:gridCol>
                <a:gridCol w="738291">
                  <a:extLst>
                    <a:ext uri="{9D8B030D-6E8A-4147-A177-3AD203B41FA5}">
                      <a16:colId xmlns:a16="http://schemas.microsoft.com/office/drawing/2014/main" val="1534029899"/>
                    </a:ext>
                  </a:extLst>
                </a:gridCol>
                <a:gridCol w="699433">
                  <a:extLst>
                    <a:ext uri="{9D8B030D-6E8A-4147-A177-3AD203B41FA5}">
                      <a16:colId xmlns:a16="http://schemas.microsoft.com/office/drawing/2014/main" val="3239899071"/>
                    </a:ext>
                  </a:extLst>
                </a:gridCol>
                <a:gridCol w="1049150">
                  <a:extLst>
                    <a:ext uri="{9D8B030D-6E8A-4147-A177-3AD203B41FA5}">
                      <a16:colId xmlns:a16="http://schemas.microsoft.com/office/drawing/2014/main" val="3956690106"/>
                    </a:ext>
                  </a:extLst>
                </a:gridCol>
              </a:tblGrid>
              <a:tr h="346849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</a:rPr>
                        <a:t>经济技术指标</a:t>
                      </a:r>
                      <a:endParaRPr lang="zh-CN" altLang="en-US" sz="1600" b="1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075691"/>
                  </a:ext>
                </a:extLst>
              </a:tr>
              <a:tr h="23894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名称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数值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单位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备注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63454533"/>
                  </a:ext>
                </a:extLst>
              </a:tr>
              <a:tr h="23894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总用地面积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14094.15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㎡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21.14</a:t>
                      </a:r>
                      <a:r>
                        <a:rPr lang="zh-CN" altLang="en-US" sz="1100" u="none" strike="noStrike">
                          <a:effectLst/>
                        </a:rPr>
                        <a:t>亩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28750567"/>
                  </a:ext>
                </a:extLst>
              </a:tr>
              <a:tr h="23894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总建筑面积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25131.15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㎡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69486819"/>
                  </a:ext>
                </a:extLst>
              </a:tr>
              <a:tr h="238940"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其中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计容建筑面积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19822.08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㎡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06457916"/>
                  </a:ext>
                </a:extLst>
              </a:tr>
              <a:tr h="23894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其中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住宅建筑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18400.4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㎡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84958308"/>
                  </a:ext>
                </a:extLst>
              </a:tr>
              <a:tr h="23894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地上车库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403.20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㎡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2260079"/>
                  </a:ext>
                </a:extLst>
              </a:tr>
              <a:tr h="23894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公共卫生间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40.8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㎡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30501272"/>
                  </a:ext>
                </a:extLst>
              </a:tr>
              <a:tr h="23894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物管用房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91.44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㎡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632462"/>
                  </a:ext>
                </a:extLst>
              </a:tr>
              <a:tr h="23894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党员活动室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26.25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㎡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77848985"/>
                  </a:ext>
                </a:extLst>
              </a:tr>
              <a:tr h="23894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架空商业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829.99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㎡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96835916"/>
                  </a:ext>
                </a:extLst>
              </a:tr>
              <a:tr h="23894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其它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㎡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17911264"/>
                  </a:ext>
                </a:extLst>
              </a:tr>
              <a:tr h="23894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不计容建筑面积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5309.07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㎡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5569235"/>
                  </a:ext>
                </a:extLst>
              </a:tr>
              <a:tr h="23894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其中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夹层建筑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1659.15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㎡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69678692"/>
                  </a:ext>
                </a:extLst>
              </a:tr>
              <a:tr h="23894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住宅架空层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451.91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㎡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879642"/>
                  </a:ext>
                </a:extLst>
              </a:tr>
              <a:tr h="23894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架空车库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3198.01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㎡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01699131"/>
                  </a:ext>
                </a:extLst>
              </a:tr>
              <a:tr h="23894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建筑基底面积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4121.43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㎡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42544792"/>
                  </a:ext>
                </a:extLst>
              </a:tr>
              <a:tr h="23894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绿地面积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4935.59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㎡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51894290"/>
                  </a:ext>
                </a:extLst>
              </a:tr>
              <a:tr h="23894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住宅户数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94 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户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06285791"/>
                  </a:ext>
                </a:extLst>
              </a:tr>
              <a:tr h="23894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容积率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1.406 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1≤R≤2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42771825"/>
                  </a:ext>
                </a:extLst>
              </a:tr>
              <a:tr h="23894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建筑密度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29.24%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≤</a:t>
                      </a:r>
                      <a:r>
                        <a:rPr lang="en-US" altLang="zh-CN" sz="1100" u="none" strike="noStrike">
                          <a:effectLst/>
                        </a:rPr>
                        <a:t>30%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39511735"/>
                  </a:ext>
                </a:extLst>
              </a:tr>
              <a:tr h="23894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绿地率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35.02%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≥</a:t>
                      </a:r>
                      <a:r>
                        <a:rPr lang="en-US" altLang="zh-CN" sz="1100" u="none" strike="noStrike">
                          <a:effectLst/>
                        </a:rPr>
                        <a:t>35%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29100179"/>
                  </a:ext>
                </a:extLst>
              </a:tr>
              <a:tr h="23894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总机动车位数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165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个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02944583"/>
                  </a:ext>
                </a:extLst>
              </a:tr>
              <a:tr h="24407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总非机动车位数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97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个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0441986"/>
                  </a:ext>
                </a:extLst>
              </a:tr>
            </a:tbl>
          </a:graphicData>
        </a:graphic>
      </p:graphicFrame>
      <p:sp>
        <p:nvSpPr>
          <p:cNvPr id="36" name="Rectangle 41"/>
          <p:cNvSpPr/>
          <p:nvPr/>
        </p:nvSpPr>
        <p:spPr>
          <a:xfrm>
            <a:off x="902202" y="18637704"/>
            <a:ext cx="16288799" cy="91225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80477" tIns="40238" rIns="80477" bIns="40238">
            <a:spAutoFit/>
          </a:bodyPr>
          <a:lstStyle/>
          <a:p>
            <a:pPr defTabSz="1844675"/>
            <a:r>
              <a:rPr lang="zh-CN" altLang="en-US" sz="5400" b="0" dirty="0"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r>
              <a:rPr lang="zh-CN" altLang="en-US" sz="4800" b="0" dirty="0">
                <a:ea typeface="黑体" panose="02010609060101010101" pitchFamily="49" charset="-122"/>
              </a:rPr>
              <a:t>区位分析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" t="5407" r="5020" b="4693"/>
          <a:stretch/>
        </p:blipFill>
        <p:spPr>
          <a:xfrm>
            <a:off x="864691" y="19511280"/>
            <a:ext cx="10513168" cy="7455507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9846185" y="18779881"/>
            <a:ext cx="8964996" cy="8170058"/>
            <a:chOff x="3031513" y="2536043"/>
            <a:chExt cx="8964996" cy="8170058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52" t="24077" r="25375"/>
            <a:stretch/>
          </p:blipFill>
          <p:spPr>
            <a:xfrm>
              <a:off x="4620152" y="3196085"/>
              <a:ext cx="7376357" cy="7495728"/>
            </a:xfrm>
            <a:prstGeom prst="rect">
              <a:avLst/>
            </a:prstGeom>
          </p:spPr>
        </p:pic>
        <p:sp>
          <p:nvSpPr>
            <p:cNvPr id="40" name="任意多边形 39"/>
            <p:cNvSpPr/>
            <p:nvPr/>
          </p:nvSpPr>
          <p:spPr>
            <a:xfrm>
              <a:off x="6342382" y="4155849"/>
              <a:ext cx="2450462" cy="1990953"/>
            </a:xfrm>
            <a:custGeom>
              <a:avLst/>
              <a:gdLst>
                <a:gd name="connsiteX0" fmla="*/ 6285 w 2560949"/>
                <a:gd name="connsiteY0" fmla="*/ 0 h 2136742"/>
                <a:gd name="connsiteX1" fmla="*/ 430491 w 2560949"/>
                <a:gd name="connsiteY1" fmla="*/ 91126 h 2136742"/>
                <a:gd name="connsiteX2" fmla="*/ 996099 w 2560949"/>
                <a:gd name="connsiteY2" fmla="*/ 260808 h 2136742"/>
                <a:gd name="connsiteX3" fmla="*/ 1426590 w 2560949"/>
                <a:gd name="connsiteY3" fmla="*/ 446202 h 2136742"/>
                <a:gd name="connsiteX4" fmla="*/ 1778524 w 2560949"/>
                <a:gd name="connsiteY4" fmla="*/ 634738 h 2136742"/>
                <a:gd name="connsiteX5" fmla="*/ 2303283 w 2560949"/>
                <a:gd name="connsiteY5" fmla="*/ 980388 h 2136742"/>
                <a:gd name="connsiteX6" fmla="*/ 2560949 w 2560949"/>
                <a:gd name="connsiteY6" fmla="*/ 1184635 h 2136742"/>
                <a:gd name="connsiteX7" fmla="*/ 2428973 w 2560949"/>
                <a:gd name="connsiteY7" fmla="*/ 1219200 h 2136742"/>
                <a:gd name="connsiteX8" fmla="*/ 2315852 w 2560949"/>
                <a:gd name="connsiteY8" fmla="*/ 1244338 h 2136742"/>
                <a:gd name="connsiteX9" fmla="*/ 2127316 w 2560949"/>
                <a:gd name="connsiteY9" fmla="*/ 1329180 h 2136742"/>
                <a:gd name="connsiteX10" fmla="*/ 2039332 w 2560949"/>
                <a:gd name="connsiteY10" fmla="*/ 1392025 h 2136742"/>
                <a:gd name="connsiteX11" fmla="*/ 1979629 w 2560949"/>
                <a:gd name="connsiteY11" fmla="*/ 1470582 h 2136742"/>
                <a:gd name="connsiteX12" fmla="*/ 1885361 w 2560949"/>
                <a:gd name="connsiteY12" fmla="*/ 1586846 h 2136742"/>
                <a:gd name="connsiteX13" fmla="*/ 1791093 w 2560949"/>
                <a:gd name="connsiteY13" fmla="*/ 1703109 h 2136742"/>
                <a:gd name="connsiteX14" fmla="*/ 1555423 w 2560949"/>
                <a:gd name="connsiteY14" fmla="*/ 2136742 h 2136742"/>
                <a:gd name="connsiteX15" fmla="*/ 1291472 w 2560949"/>
                <a:gd name="connsiteY15" fmla="*/ 1989056 h 2136742"/>
                <a:gd name="connsiteX16" fmla="*/ 1244338 w 2560949"/>
                <a:gd name="connsiteY16" fmla="*/ 2011052 h 2136742"/>
                <a:gd name="connsiteX17" fmla="*/ 1162639 w 2560949"/>
                <a:gd name="connsiteY17" fmla="*/ 1998483 h 2136742"/>
                <a:gd name="connsiteX18" fmla="*/ 1165782 w 2560949"/>
                <a:gd name="connsiteY18" fmla="*/ 1963918 h 2136742"/>
                <a:gd name="connsiteX19" fmla="*/ 992957 w 2560949"/>
                <a:gd name="connsiteY19" fmla="*/ 1860223 h 2136742"/>
                <a:gd name="connsiteX20" fmla="*/ 961534 w 2560949"/>
                <a:gd name="connsiteY20" fmla="*/ 1907357 h 2136742"/>
                <a:gd name="connsiteX21" fmla="*/ 835843 w 2560949"/>
                <a:gd name="connsiteY21" fmla="*/ 1916784 h 2136742"/>
                <a:gd name="connsiteX22" fmla="*/ 810705 w 2560949"/>
                <a:gd name="connsiteY22" fmla="*/ 1885361 h 2136742"/>
                <a:gd name="connsiteX23" fmla="*/ 798136 w 2560949"/>
                <a:gd name="connsiteY23" fmla="*/ 1806804 h 2136742"/>
                <a:gd name="connsiteX24" fmla="*/ 832701 w 2560949"/>
                <a:gd name="connsiteY24" fmla="*/ 1775382 h 2136742"/>
                <a:gd name="connsiteX25" fmla="*/ 823274 w 2560949"/>
                <a:gd name="connsiteY25" fmla="*/ 1750243 h 2136742"/>
                <a:gd name="connsiteX26" fmla="*/ 776140 w 2560949"/>
                <a:gd name="connsiteY26" fmla="*/ 1725105 h 2136742"/>
                <a:gd name="connsiteX27" fmla="*/ 694441 w 2560949"/>
                <a:gd name="connsiteY27" fmla="*/ 1718821 h 2136742"/>
                <a:gd name="connsiteX28" fmla="*/ 675588 w 2560949"/>
                <a:gd name="connsiteY28" fmla="*/ 1690540 h 2136742"/>
                <a:gd name="connsiteX29" fmla="*/ 565608 w 2560949"/>
                <a:gd name="connsiteY29" fmla="*/ 1712536 h 2136742"/>
                <a:gd name="connsiteX30" fmla="*/ 571893 w 2560949"/>
                <a:gd name="connsiteY30" fmla="*/ 1655975 h 2136742"/>
                <a:gd name="connsiteX31" fmla="*/ 534186 w 2560949"/>
                <a:gd name="connsiteY31" fmla="*/ 1552281 h 2136742"/>
                <a:gd name="connsiteX32" fmla="*/ 515332 w 2560949"/>
                <a:gd name="connsiteY32" fmla="*/ 1511431 h 2136742"/>
                <a:gd name="connsiteX33" fmla="*/ 524759 w 2560949"/>
                <a:gd name="connsiteY33" fmla="*/ 1473724 h 2136742"/>
                <a:gd name="connsiteX34" fmla="*/ 471340 w 2560949"/>
                <a:gd name="connsiteY34" fmla="*/ 1351175 h 2136742"/>
                <a:gd name="connsiteX35" fmla="*/ 443060 w 2560949"/>
                <a:gd name="connsiteY35" fmla="*/ 1253765 h 2136742"/>
                <a:gd name="connsiteX36" fmla="*/ 411637 w 2560949"/>
                <a:gd name="connsiteY36" fmla="*/ 1175208 h 2136742"/>
                <a:gd name="connsiteX37" fmla="*/ 251382 w 2560949"/>
                <a:gd name="connsiteY37" fmla="*/ 691299 h 2136742"/>
                <a:gd name="connsiteX38" fmla="*/ 188536 w 2560949"/>
                <a:gd name="connsiteY38" fmla="*/ 590747 h 2136742"/>
                <a:gd name="connsiteX39" fmla="*/ 172825 w 2560949"/>
                <a:gd name="connsiteY39" fmla="*/ 480767 h 2136742"/>
                <a:gd name="connsiteX40" fmla="*/ 122549 w 2560949"/>
                <a:gd name="connsiteY40" fmla="*/ 414780 h 2136742"/>
                <a:gd name="connsiteX41" fmla="*/ 50276 w 2560949"/>
                <a:gd name="connsiteY41" fmla="*/ 361361 h 2136742"/>
                <a:gd name="connsiteX42" fmla="*/ 34565 w 2560949"/>
                <a:gd name="connsiteY42" fmla="*/ 260808 h 2136742"/>
                <a:gd name="connsiteX43" fmla="*/ 37707 w 2560949"/>
                <a:gd name="connsiteY43" fmla="*/ 166540 h 2136742"/>
                <a:gd name="connsiteX44" fmla="*/ 37707 w 2560949"/>
                <a:gd name="connsiteY44" fmla="*/ 100553 h 2136742"/>
                <a:gd name="connsiteX45" fmla="*/ 0 w 2560949"/>
                <a:gd name="connsiteY45" fmla="*/ 59703 h 2136742"/>
                <a:gd name="connsiteX46" fmla="*/ 6285 w 2560949"/>
                <a:gd name="connsiteY46" fmla="*/ 0 h 2136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560949" h="2136742">
                  <a:moveTo>
                    <a:pt x="6285" y="0"/>
                  </a:moveTo>
                  <a:lnTo>
                    <a:pt x="430491" y="91126"/>
                  </a:lnTo>
                  <a:lnTo>
                    <a:pt x="996099" y="260808"/>
                  </a:lnTo>
                  <a:lnTo>
                    <a:pt x="1426590" y="446202"/>
                  </a:lnTo>
                  <a:lnTo>
                    <a:pt x="1778524" y="634738"/>
                  </a:lnTo>
                  <a:lnTo>
                    <a:pt x="2303283" y="980388"/>
                  </a:lnTo>
                  <a:lnTo>
                    <a:pt x="2560949" y="1184635"/>
                  </a:lnTo>
                  <a:lnTo>
                    <a:pt x="2428973" y="1219200"/>
                  </a:lnTo>
                  <a:lnTo>
                    <a:pt x="2315852" y="1244338"/>
                  </a:lnTo>
                  <a:lnTo>
                    <a:pt x="2127316" y="1329180"/>
                  </a:lnTo>
                  <a:lnTo>
                    <a:pt x="2039332" y="1392025"/>
                  </a:lnTo>
                  <a:lnTo>
                    <a:pt x="1979629" y="1470582"/>
                  </a:lnTo>
                  <a:lnTo>
                    <a:pt x="1885361" y="1586846"/>
                  </a:lnTo>
                  <a:lnTo>
                    <a:pt x="1791093" y="1703109"/>
                  </a:lnTo>
                  <a:lnTo>
                    <a:pt x="1555423" y="2136742"/>
                  </a:lnTo>
                  <a:lnTo>
                    <a:pt x="1291472" y="1989056"/>
                  </a:lnTo>
                  <a:lnTo>
                    <a:pt x="1244338" y="2011052"/>
                  </a:lnTo>
                  <a:lnTo>
                    <a:pt x="1162639" y="1998483"/>
                  </a:lnTo>
                  <a:lnTo>
                    <a:pt x="1165782" y="1963918"/>
                  </a:lnTo>
                  <a:lnTo>
                    <a:pt x="992957" y="1860223"/>
                  </a:lnTo>
                  <a:lnTo>
                    <a:pt x="961534" y="1907357"/>
                  </a:lnTo>
                  <a:lnTo>
                    <a:pt x="835843" y="1916784"/>
                  </a:lnTo>
                  <a:lnTo>
                    <a:pt x="810705" y="1885361"/>
                  </a:lnTo>
                  <a:lnTo>
                    <a:pt x="798136" y="1806804"/>
                  </a:lnTo>
                  <a:lnTo>
                    <a:pt x="832701" y="1775382"/>
                  </a:lnTo>
                  <a:lnTo>
                    <a:pt x="823274" y="1750243"/>
                  </a:lnTo>
                  <a:lnTo>
                    <a:pt x="776140" y="1725105"/>
                  </a:lnTo>
                  <a:lnTo>
                    <a:pt x="694441" y="1718821"/>
                  </a:lnTo>
                  <a:lnTo>
                    <a:pt x="675588" y="1690540"/>
                  </a:lnTo>
                  <a:lnTo>
                    <a:pt x="565608" y="1712536"/>
                  </a:lnTo>
                  <a:lnTo>
                    <a:pt x="571893" y="1655975"/>
                  </a:lnTo>
                  <a:lnTo>
                    <a:pt x="534186" y="1552281"/>
                  </a:lnTo>
                  <a:lnTo>
                    <a:pt x="515332" y="1511431"/>
                  </a:lnTo>
                  <a:lnTo>
                    <a:pt x="524759" y="1473724"/>
                  </a:lnTo>
                  <a:lnTo>
                    <a:pt x="471340" y="1351175"/>
                  </a:lnTo>
                  <a:lnTo>
                    <a:pt x="443060" y="1253765"/>
                  </a:lnTo>
                  <a:lnTo>
                    <a:pt x="411637" y="1175208"/>
                  </a:lnTo>
                  <a:lnTo>
                    <a:pt x="251382" y="691299"/>
                  </a:lnTo>
                  <a:lnTo>
                    <a:pt x="188536" y="590747"/>
                  </a:lnTo>
                  <a:lnTo>
                    <a:pt x="172825" y="480767"/>
                  </a:lnTo>
                  <a:lnTo>
                    <a:pt x="122549" y="414780"/>
                  </a:lnTo>
                  <a:lnTo>
                    <a:pt x="50276" y="361361"/>
                  </a:lnTo>
                  <a:lnTo>
                    <a:pt x="34565" y="260808"/>
                  </a:lnTo>
                  <a:lnTo>
                    <a:pt x="37707" y="166540"/>
                  </a:lnTo>
                  <a:lnTo>
                    <a:pt x="37707" y="100553"/>
                  </a:lnTo>
                  <a:lnTo>
                    <a:pt x="0" y="59703"/>
                  </a:lnTo>
                  <a:lnTo>
                    <a:pt x="6285" y="0"/>
                  </a:lnTo>
                  <a:close/>
                </a:path>
              </a:pathLst>
            </a:custGeom>
            <a:solidFill>
              <a:srgbClr val="FF0000">
                <a:alpha val="60000"/>
              </a:srgbClr>
            </a:solidFill>
            <a:ln w="25400">
              <a:solidFill>
                <a:schemeClr val="tx1"/>
              </a:solidFill>
              <a:prstDash val="sysDash"/>
              <a:round/>
            </a:ln>
          </p:spPr>
          <p:txBody>
            <a:bodyPr rtlCol="0" anchor="ctr"/>
            <a:lstStyle/>
            <a:p>
              <a:pPr algn="l">
                <a:spcBef>
                  <a:spcPct val="0"/>
                </a:spcBef>
              </a:pPr>
              <a:endParaRPr lang="zh-CN" altLang="en-US" sz="25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4972054" y="4543426"/>
              <a:ext cx="6715125" cy="6162675"/>
            </a:xfrm>
            <a:custGeom>
              <a:avLst/>
              <a:gdLst>
                <a:gd name="connsiteX0" fmla="*/ 3819525 w 6715125"/>
                <a:gd name="connsiteY0" fmla="*/ 0 h 5448300"/>
                <a:gd name="connsiteX1" fmla="*/ 3467100 w 6715125"/>
                <a:gd name="connsiteY1" fmla="*/ 276225 h 5448300"/>
                <a:gd name="connsiteX2" fmla="*/ 2867025 w 6715125"/>
                <a:gd name="connsiteY2" fmla="*/ 1047750 h 5448300"/>
                <a:gd name="connsiteX3" fmla="*/ 2562225 w 6715125"/>
                <a:gd name="connsiteY3" fmla="*/ 923925 h 5448300"/>
                <a:gd name="connsiteX4" fmla="*/ 2390775 w 6715125"/>
                <a:gd name="connsiteY4" fmla="*/ 762000 h 5448300"/>
                <a:gd name="connsiteX5" fmla="*/ 2181225 w 6715125"/>
                <a:gd name="connsiteY5" fmla="*/ 990600 h 5448300"/>
                <a:gd name="connsiteX6" fmla="*/ 1562100 w 6715125"/>
                <a:gd name="connsiteY6" fmla="*/ 1123950 h 5448300"/>
                <a:gd name="connsiteX7" fmla="*/ 1257300 w 6715125"/>
                <a:gd name="connsiteY7" fmla="*/ 685800 h 5448300"/>
                <a:gd name="connsiteX8" fmla="*/ 942975 w 6715125"/>
                <a:gd name="connsiteY8" fmla="*/ 638175 h 5448300"/>
                <a:gd name="connsiteX9" fmla="*/ 447675 w 6715125"/>
                <a:gd name="connsiteY9" fmla="*/ 1181100 h 5448300"/>
                <a:gd name="connsiteX10" fmla="*/ 28575 w 6715125"/>
                <a:gd name="connsiteY10" fmla="*/ 1762125 h 5448300"/>
                <a:gd name="connsiteX11" fmla="*/ 0 w 6715125"/>
                <a:gd name="connsiteY11" fmla="*/ 1847850 h 5448300"/>
                <a:gd name="connsiteX12" fmla="*/ 657225 w 6715125"/>
                <a:gd name="connsiteY12" fmla="*/ 2495550 h 5448300"/>
                <a:gd name="connsiteX13" fmla="*/ 1371600 w 6715125"/>
                <a:gd name="connsiteY13" fmla="*/ 3333750 h 5448300"/>
                <a:gd name="connsiteX14" fmla="*/ 1695450 w 6715125"/>
                <a:gd name="connsiteY14" fmla="*/ 3838575 h 5448300"/>
                <a:gd name="connsiteX15" fmla="*/ 2133600 w 6715125"/>
                <a:gd name="connsiteY15" fmla="*/ 4752975 h 5448300"/>
                <a:gd name="connsiteX16" fmla="*/ 2152650 w 6715125"/>
                <a:gd name="connsiteY16" fmla="*/ 5438775 h 5448300"/>
                <a:gd name="connsiteX17" fmla="*/ 6210300 w 6715125"/>
                <a:gd name="connsiteY17" fmla="*/ 5448300 h 5448300"/>
                <a:gd name="connsiteX18" fmla="*/ 6715125 w 6715125"/>
                <a:gd name="connsiteY18" fmla="*/ 3886200 h 5448300"/>
                <a:gd name="connsiteX19" fmla="*/ 6515100 w 6715125"/>
                <a:gd name="connsiteY19" fmla="*/ 3133725 h 5448300"/>
                <a:gd name="connsiteX20" fmla="*/ 4448175 w 6715125"/>
                <a:gd name="connsiteY20" fmla="*/ 552450 h 5448300"/>
                <a:gd name="connsiteX21" fmla="*/ 3933825 w 6715125"/>
                <a:gd name="connsiteY21" fmla="*/ 57150 h 5448300"/>
                <a:gd name="connsiteX22" fmla="*/ 3771900 w 6715125"/>
                <a:gd name="connsiteY22" fmla="*/ 38100 h 5448300"/>
                <a:gd name="connsiteX23" fmla="*/ 3819525 w 6715125"/>
                <a:gd name="connsiteY23" fmla="*/ 0 h 5448300"/>
                <a:gd name="connsiteX0" fmla="*/ 3819525 w 6715125"/>
                <a:gd name="connsiteY0" fmla="*/ 457200 h 5905500"/>
                <a:gd name="connsiteX1" fmla="*/ 3467100 w 6715125"/>
                <a:gd name="connsiteY1" fmla="*/ 733425 h 5905500"/>
                <a:gd name="connsiteX2" fmla="*/ 2867025 w 6715125"/>
                <a:gd name="connsiteY2" fmla="*/ 1504950 h 5905500"/>
                <a:gd name="connsiteX3" fmla="*/ 2562225 w 6715125"/>
                <a:gd name="connsiteY3" fmla="*/ 1381125 h 5905500"/>
                <a:gd name="connsiteX4" fmla="*/ 2390775 w 6715125"/>
                <a:gd name="connsiteY4" fmla="*/ 1219200 h 5905500"/>
                <a:gd name="connsiteX5" fmla="*/ 2181225 w 6715125"/>
                <a:gd name="connsiteY5" fmla="*/ 1447800 h 5905500"/>
                <a:gd name="connsiteX6" fmla="*/ 1562100 w 6715125"/>
                <a:gd name="connsiteY6" fmla="*/ 1581150 h 5905500"/>
                <a:gd name="connsiteX7" fmla="*/ 1457325 w 6715125"/>
                <a:gd name="connsiteY7" fmla="*/ 0 h 5905500"/>
                <a:gd name="connsiteX8" fmla="*/ 942975 w 6715125"/>
                <a:gd name="connsiteY8" fmla="*/ 1095375 h 5905500"/>
                <a:gd name="connsiteX9" fmla="*/ 447675 w 6715125"/>
                <a:gd name="connsiteY9" fmla="*/ 1638300 h 5905500"/>
                <a:gd name="connsiteX10" fmla="*/ 28575 w 6715125"/>
                <a:gd name="connsiteY10" fmla="*/ 2219325 h 5905500"/>
                <a:gd name="connsiteX11" fmla="*/ 0 w 6715125"/>
                <a:gd name="connsiteY11" fmla="*/ 2305050 h 5905500"/>
                <a:gd name="connsiteX12" fmla="*/ 657225 w 6715125"/>
                <a:gd name="connsiteY12" fmla="*/ 2952750 h 5905500"/>
                <a:gd name="connsiteX13" fmla="*/ 1371600 w 6715125"/>
                <a:gd name="connsiteY13" fmla="*/ 3790950 h 5905500"/>
                <a:gd name="connsiteX14" fmla="*/ 1695450 w 6715125"/>
                <a:gd name="connsiteY14" fmla="*/ 4295775 h 5905500"/>
                <a:gd name="connsiteX15" fmla="*/ 2133600 w 6715125"/>
                <a:gd name="connsiteY15" fmla="*/ 5210175 h 5905500"/>
                <a:gd name="connsiteX16" fmla="*/ 2152650 w 6715125"/>
                <a:gd name="connsiteY16" fmla="*/ 5895975 h 5905500"/>
                <a:gd name="connsiteX17" fmla="*/ 6210300 w 6715125"/>
                <a:gd name="connsiteY17" fmla="*/ 5905500 h 5905500"/>
                <a:gd name="connsiteX18" fmla="*/ 6715125 w 6715125"/>
                <a:gd name="connsiteY18" fmla="*/ 4343400 h 5905500"/>
                <a:gd name="connsiteX19" fmla="*/ 6515100 w 6715125"/>
                <a:gd name="connsiteY19" fmla="*/ 3590925 h 5905500"/>
                <a:gd name="connsiteX20" fmla="*/ 4448175 w 6715125"/>
                <a:gd name="connsiteY20" fmla="*/ 1009650 h 5905500"/>
                <a:gd name="connsiteX21" fmla="*/ 3933825 w 6715125"/>
                <a:gd name="connsiteY21" fmla="*/ 514350 h 5905500"/>
                <a:gd name="connsiteX22" fmla="*/ 3771900 w 6715125"/>
                <a:gd name="connsiteY22" fmla="*/ 495300 h 5905500"/>
                <a:gd name="connsiteX23" fmla="*/ 3819525 w 6715125"/>
                <a:gd name="connsiteY23" fmla="*/ 457200 h 5905500"/>
                <a:gd name="connsiteX0" fmla="*/ 3819525 w 6715125"/>
                <a:gd name="connsiteY0" fmla="*/ 457200 h 5905500"/>
                <a:gd name="connsiteX1" fmla="*/ 3467100 w 6715125"/>
                <a:gd name="connsiteY1" fmla="*/ 733425 h 5905500"/>
                <a:gd name="connsiteX2" fmla="*/ 2867025 w 6715125"/>
                <a:gd name="connsiteY2" fmla="*/ 1504950 h 5905500"/>
                <a:gd name="connsiteX3" fmla="*/ 2562225 w 6715125"/>
                <a:gd name="connsiteY3" fmla="*/ 1381125 h 5905500"/>
                <a:gd name="connsiteX4" fmla="*/ 2390775 w 6715125"/>
                <a:gd name="connsiteY4" fmla="*/ 1219200 h 5905500"/>
                <a:gd name="connsiteX5" fmla="*/ 2181225 w 6715125"/>
                <a:gd name="connsiteY5" fmla="*/ 1447800 h 5905500"/>
                <a:gd name="connsiteX6" fmla="*/ 1885950 w 6715125"/>
                <a:gd name="connsiteY6" fmla="*/ 819150 h 5905500"/>
                <a:gd name="connsiteX7" fmla="*/ 1457325 w 6715125"/>
                <a:gd name="connsiteY7" fmla="*/ 0 h 5905500"/>
                <a:gd name="connsiteX8" fmla="*/ 942975 w 6715125"/>
                <a:gd name="connsiteY8" fmla="*/ 1095375 h 5905500"/>
                <a:gd name="connsiteX9" fmla="*/ 447675 w 6715125"/>
                <a:gd name="connsiteY9" fmla="*/ 1638300 h 5905500"/>
                <a:gd name="connsiteX10" fmla="*/ 28575 w 6715125"/>
                <a:gd name="connsiteY10" fmla="*/ 2219325 h 5905500"/>
                <a:gd name="connsiteX11" fmla="*/ 0 w 6715125"/>
                <a:gd name="connsiteY11" fmla="*/ 2305050 h 5905500"/>
                <a:gd name="connsiteX12" fmla="*/ 657225 w 6715125"/>
                <a:gd name="connsiteY12" fmla="*/ 2952750 h 5905500"/>
                <a:gd name="connsiteX13" fmla="*/ 1371600 w 6715125"/>
                <a:gd name="connsiteY13" fmla="*/ 3790950 h 5905500"/>
                <a:gd name="connsiteX14" fmla="*/ 1695450 w 6715125"/>
                <a:gd name="connsiteY14" fmla="*/ 4295775 h 5905500"/>
                <a:gd name="connsiteX15" fmla="*/ 2133600 w 6715125"/>
                <a:gd name="connsiteY15" fmla="*/ 5210175 h 5905500"/>
                <a:gd name="connsiteX16" fmla="*/ 2152650 w 6715125"/>
                <a:gd name="connsiteY16" fmla="*/ 5895975 h 5905500"/>
                <a:gd name="connsiteX17" fmla="*/ 6210300 w 6715125"/>
                <a:gd name="connsiteY17" fmla="*/ 5905500 h 5905500"/>
                <a:gd name="connsiteX18" fmla="*/ 6715125 w 6715125"/>
                <a:gd name="connsiteY18" fmla="*/ 4343400 h 5905500"/>
                <a:gd name="connsiteX19" fmla="*/ 6515100 w 6715125"/>
                <a:gd name="connsiteY19" fmla="*/ 3590925 h 5905500"/>
                <a:gd name="connsiteX20" fmla="*/ 4448175 w 6715125"/>
                <a:gd name="connsiteY20" fmla="*/ 1009650 h 5905500"/>
                <a:gd name="connsiteX21" fmla="*/ 3933825 w 6715125"/>
                <a:gd name="connsiteY21" fmla="*/ 514350 h 5905500"/>
                <a:gd name="connsiteX22" fmla="*/ 3771900 w 6715125"/>
                <a:gd name="connsiteY22" fmla="*/ 495300 h 5905500"/>
                <a:gd name="connsiteX23" fmla="*/ 3819525 w 6715125"/>
                <a:gd name="connsiteY23" fmla="*/ 457200 h 5905500"/>
                <a:gd name="connsiteX0" fmla="*/ 3819525 w 6715125"/>
                <a:gd name="connsiteY0" fmla="*/ 714375 h 6162675"/>
                <a:gd name="connsiteX1" fmla="*/ 3467100 w 6715125"/>
                <a:gd name="connsiteY1" fmla="*/ 990600 h 6162675"/>
                <a:gd name="connsiteX2" fmla="*/ 2867025 w 6715125"/>
                <a:gd name="connsiteY2" fmla="*/ 1762125 h 6162675"/>
                <a:gd name="connsiteX3" fmla="*/ 2562225 w 6715125"/>
                <a:gd name="connsiteY3" fmla="*/ 1638300 h 6162675"/>
                <a:gd name="connsiteX4" fmla="*/ 2390775 w 6715125"/>
                <a:gd name="connsiteY4" fmla="*/ 1476375 h 6162675"/>
                <a:gd name="connsiteX5" fmla="*/ 2181225 w 6715125"/>
                <a:gd name="connsiteY5" fmla="*/ 1704975 h 6162675"/>
                <a:gd name="connsiteX6" fmla="*/ 1885950 w 6715125"/>
                <a:gd name="connsiteY6" fmla="*/ 1076325 h 6162675"/>
                <a:gd name="connsiteX7" fmla="*/ 1457325 w 6715125"/>
                <a:gd name="connsiteY7" fmla="*/ 0 h 6162675"/>
                <a:gd name="connsiteX8" fmla="*/ 942975 w 6715125"/>
                <a:gd name="connsiteY8" fmla="*/ 1352550 h 6162675"/>
                <a:gd name="connsiteX9" fmla="*/ 447675 w 6715125"/>
                <a:gd name="connsiteY9" fmla="*/ 1895475 h 6162675"/>
                <a:gd name="connsiteX10" fmla="*/ 28575 w 6715125"/>
                <a:gd name="connsiteY10" fmla="*/ 2476500 h 6162675"/>
                <a:gd name="connsiteX11" fmla="*/ 0 w 6715125"/>
                <a:gd name="connsiteY11" fmla="*/ 2562225 h 6162675"/>
                <a:gd name="connsiteX12" fmla="*/ 657225 w 6715125"/>
                <a:gd name="connsiteY12" fmla="*/ 3209925 h 6162675"/>
                <a:gd name="connsiteX13" fmla="*/ 1371600 w 6715125"/>
                <a:gd name="connsiteY13" fmla="*/ 4048125 h 6162675"/>
                <a:gd name="connsiteX14" fmla="*/ 1695450 w 6715125"/>
                <a:gd name="connsiteY14" fmla="*/ 4552950 h 6162675"/>
                <a:gd name="connsiteX15" fmla="*/ 2133600 w 6715125"/>
                <a:gd name="connsiteY15" fmla="*/ 5467350 h 6162675"/>
                <a:gd name="connsiteX16" fmla="*/ 2152650 w 6715125"/>
                <a:gd name="connsiteY16" fmla="*/ 6153150 h 6162675"/>
                <a:gd name="connsiteX17" fmla="*/ 6210300 w 6715125"/>
                <a:gd name="connsiteY17" fmla="*/ 6162675 h 6162675"/>
                <a:gd name="connsiteX18" fmla="*/ 6715125 w 6715125"/>
                <a:gd name="connsiteY18" fmla="*/ 4600575 h 6162675"/>
                <a:gd name="connsiteX19" fmla="*/ 6515100 w 6715125"/>
                <a:gd name="connsiteY19" fmla="*/ 3848100 h 6162675"/>
                <a:gd name="connsiteX20" fmla="*/ 4448175 w 6715125"/>
                <a:gd name="connsiteY20" fmla="*/ 1266825 h 6162675"/>
                <a:gd name="connsiteX21" fmla="*/ 3933825 w 6715125"/>
                <a:gd name="connsiteY21" fmla="*/ 771525 h 6162675"/>
                <a:gd name="connsiteX22" fmla="*/ 3771900 w 6715125"/>
                <a:gd name="connsiteY22" fmla="*/ 752475 h 6162675"/>
                <a:gd name="connsiteX23" fmla="*/ 3819525 w 6715125"/>
                <a:gd name="connsiteY23" fmla="*/ 714375 h 6162675"/>
                <a:gd name="connsiteX0" fmla="*/ 3819525 w 6715125"/>
                <a:gd name="connsiteY0" fmla="*/ 714375 h 6162675"/>
                <a:gd name="connsiteX1" fmla="*/ 3467100 w 6715125"/>
                <a:gd name="connsiteY1" fmla="*/ 990600 h 6162675"/>
                <a:gd name="connsiteX2" fmla="*/ 2867025 w 6715125"/>
                <a:gd name="connsiteY2" fmla="*/ 1762125 h 6162675"/>
                <a:gd name="connsiteX3" fmla="*/ 2562225 w 6715125"/>
                <a:gd name="connsiteY3" fmla="*/ 1638300 h 6162675"/>
                <a:gd name="connsiteX4" fmla="*/ 2390775 w 6715125"/>
                <a:gd name="connsiteY4" fmla="*/ 1476375 h 6162675"/>
                <a:gd name="connsiteX5" fmla="*/ 2181225 w 6715125"/>
                <a:gd name="connsiteY5" fmla="*/ 1704975 h 6162675"/>
                <a:gd name="connsiteX6" fmla="*/ 1885950 w 6715125"/>
                <a:gd name="connsiteY6" fmla="*/ 1076325 h 6162675"/>
                <a:gd name="connsiteX7" fmla="*/ 1457325 w 6715125"/>
                <a:gd name="connsiteY7" fmla="*/ 0 h 6162675"/>
                <a:gd name="connsiteX8" fmla="*/ 1314450 w 6715125"/>
                <a:gd name="connsiteY8" fmla="*/ 361951 h 6162675"/>
                <a:gd name="connsiteX9" fmla="*/ 942975 w 6715125"/>
                <a:gd name="connsiteY9" fmla="*/ 1352550 h 6162675"/>
                <a:gd name="connsiteX10" fmla="*/ 447675 w 6715125"/>
                <a:gd name="connsiteY10" fmla="*/ 1895475 h 6162675"/>
                <a:gd name="connsiteX11" fmla="*/ 28575 w 6715125"/>
                <a:gd name="connsiteY11" fmla="*/ 2476500 h 6162675"/>
                <a:gd name="connsiteX12" fmla="*/ 0 w 6715125"/>
                <a:gd name="connsiteY12" fmla="*/ 2562225 h 6162675"/>
                <a:gd name="connsiteX13" fmla="*/ 657225 w 6715125"/>
                <a:gd name="connsiteY13" fmla="*/ 3209925 h 6162675"/>
                <a:gd name="connsiteX14" fmla="*/ 1371600 w 6715125"/>
                <a:gd name="connsiteY14" fmla="*/ 4048125 h 6162675"/>
                <a:gd name="connsiteX15" fmla="*/ 1695450 w 6715125"/>
                <a:gd name="connsiteY15" fmla="*/ 4552950 h 6162675"/>
                <a:gd name="connsiteX16" fmla="*/ 2133600 w 6715125"/>
                <a:gd name="connsiteY16" fmla="*/ 5467350 h 6162675"/>
                <a:gd name="connsiteX17" fmla="*/ 2152650 w 6715125"/>
                <a:gd name="connsiteY17" fmla="*/ 6153150 h 6162675"/>
                <a:gd name="connsiteX18" fmla="*/ 6210300 w 6715125"/>
                <a:gd name="connsiteY18" fmla="*/ 6162675 h 6162675"/>
                <a:gd name="connsiteX19" fmla="*/ 6715125 w 6715125"/>
                <a:gd name="connsiteY19" fmla="*/ 4600575 h 6162675"/>
                <a:gd name="connsiteX20" fmla="*/ 6515100 w 6715125"/>
                <a:gd name="connsiteY20" fmla="*/ 3848100 h 6162675"/>
                <a:gd name="connsiteX21" fmla="*/ 4448175 w 6715125"/>
                <a:gd name="connsiteY21" fmla="*/ 1266825 h 6162675"/>
                <a:gd name="connsiteX22" fmla="*/ 3933825 w 6715125"/>
                <a:gd name="connsiteY22" fmla="*/ 771525 h 6162675"/>
                <a:gd name="connsiteX23" fmla="*/ 3771900 w 6715125"/>
                <a:gd name="connsiteY23" fmla="*/ 752475 h 6162675"/>
                <a:gd name="connsiteX24" fmla="*/ 3819525 w 6715125"/>
                <a:gd name="connsiteY24" fmla="*/ 714375 h 6162675"/>
                <a:gd name="connsiteX0" fmla="*/ 3819525 w 6715125"/>
                <a:gd name="connsiteY0" fmla="*/ 714375 h 6162675"/>
                <a:gd name="connsiteX1" fmla="*/ 3467100 w 6715125"/>
                <a:gd name="connsiteY1" fmla="*/ 990600 h 6162675"/>
                <a:gd name="connsiteX2" fmla="*/ 2867025 w 6715125"/>
                <a:gd name="connsiteY2" fmla="*/ 1762125 h 6162675"/>
                <a:gd name="connsiteX3" fmla="*/ 2562225 w 6715125"/>
                <a:gd name="connsiteY3" fmla="*/ 1638300 h 6162675"/>
                <a:gd name="connsiteX4" fmla="*/ 2390775 w 6715125"/>
                <a:gd name="connsiteY4" fmla="*/ 1476375 h 6162675"/>
                <a:gd name="connsiteX5" fmla="*/ 2181225 w 6715125"/>
                <a:gd name="connsiteY5" fmla="*/ 1704975 h 6162675"/>
                <a:gd name="connsiteX6" fmla="*/ 1885950 w 6715125"/>
                <a:gd name="connsiteY6" fmla="*/ 1076325 h 6162675"/>
                <a:gd name="connsiteX7" fmla="*/ 1457325 w 6715125"/>
                <a:gd name="connsiteY7" fmla="*/ 0 h 6162675"/>
                <a:gd name="connsiteX8" fmla="*/ 1333500 w 6715125"/>
                <a:gd name="connsiteY8" fmla="*/ 447676 h 6162675"/>
                <a:gd name="connsiteX9" fmla="*/ 942975 w 6715125"/>
                <a:gd name="connsiteY9" fmla="*/ 1352550 h 6162675"/>
                <a:gd name="connsiteX10" fmla="*/ 447675 w 6715125"/>
                <a:gd name="connsiteY10" fmla="*/ 1895475 h 6162675"/>
                <a:gd name="connsiteX11" fmla="*/ 28575 w 6715125"/>
                <a:gd name="connsiteY11" fmla="*/ 2476500 h 6162675"/>
                <a:gd name="connsiteX12" fmla="*/ 0 w 6715125"/>
                <a:gd name="connsiteY12" fmla="*/ 2562225 h 6162675"/>
                <a:gd name="connsiteX13" fmla="*/ 657225 w 6715125"/>
                <a:gd name="connsiteY13" fmla="*/ 3209925 h 6162675"/>
                <a:gd name="connsiteX14" fmla="*/ 1371600 w 6715125"/>
                <a:gd name="connsiteY14" fmla="*/ 4048125 h 6162675"/>
                <a:gd name="connsiteX15" fmla="*/ 1695450 w 6715125"/>
                <a:gd name="connsiteY15" fmla="*/ 4552950 h 6162675"/>
                <a:gd name="connsiteX16" fmla="*/ 2133600 w 6715125"/>
                <a:gd name="connsiteY16" fmla="*/ 5467350 h 6162675"/>
                <a:gd name="connsiteX17" fmla="*/ 2152650 w 6715125"/>
                <a:gd name="connsiteY17" fmla="*/ 6153150 h 6162675"/>
                <a:gd name="connsiteX18" fmla="*/ 6210300 w 6715125"/>
                <a:gd name="connsiteY18" fmla="*/ 6162675 h 6162675"/>
                <a:gd name="connsiteX19" fmla="*/ 6715125 w 6715125"/>
                <a:gd name="connsiteY19" fmla="*/ 4600575 h 6162675"/>
                <a:gd name="connsiteX20" fmla="*/ 6515100 w 6715125"/>
                <a:gd name="connsiteY20" fmla="*/ 3848100 h 6162675"/>
                <a:gd name="connsiteX21" fmla="*/ 4448175 w 6715125"/>
                <a:gd name="connsiteY21" fmla="*/ 1266825 h 6162675"/>
                <a:gd name="connsiteX22" fmla="*/ 3933825 w 6715125"/>
                <a:gd name="connsiteY22" fmla="*/ 771525 h 6162675"/>
                <a:gd name="connsiteX23" fmla="*/ 3771900 w 6715125"/>
                <a:gd name="connsiteY23" fmla="*/ 752475 h 6162675"/>
                <a:gd name="connsiteX24" fmla="*/ 3819525 w 6715125"/>
                <a:gd name="connsiteY24" fmla="*/ 714375 h 6162675"/>
                <a:gd name="connsiteX0" fmla="*/ 3819525 w 6715125"/>
                <a:gd name="connsiteY0" fmla="*/ 714375 h 6162675"/>
                <a:gd name="connsiteX1" fmla="*/ 3467100 w 6715125"/>
                <a:gd name="connsiteY1" fmla="*/ 990600 h 6162675"/>
                <a:gd name="connsiteX2" fmla="*/ 2867025 w 6715125"/>
                <a:gd name="connsiteY2" fmla="*/ 1762125 h 6162675"/>
                <a:gd name="connsiteX3" fmla="*/ 2562225 w 6715125"/>
                <a:gd name="connsiteY3" fmla="*/ 1638300 h 6162675"/>
                <a:gd name="connsiteX4" fmla="*/ 2390775 w 6715125"/>
                <a:gd name="connsiteY4" fmla="*/ 1476375 h 6162675"/>
                <a:gd name="connsiteX5" fmla="*/ 2085975 w 6715125"/>
                <a:gd name="connsiteY5" fmla="*/ 1409700 h 6162675"/>
                <a:gd name="connsiteX6" fmla="*/ 1885950 w 6715125"/>
                <a:gd name="connsiteY6" fmla="*/ 1076325 h 6162675"/>
                <a:gd name="connsiteX7" fmla="*/ 1457325 w 6715125"/>
                <a:gd name="connsiteY7" fmla="*/ 0 h 6162675"/>
                <a:gd name="connsiteX8" fmla="*/ 1333500 w 6715125"/>
                <a:gd name="connsiteY8" fmla="*/ 447676 h 6162675"/>
                <a:gd name="connsiteX9" fmla="*/ 942975 w 6715125"/>
                <a:gd name="connsiteY9" fmla="*/ 1352550 h 6162675"/>
                <a:gd name="connsiteX10" fmla="*/ 447675 w 6715125"/>
                <a:gd name="connsiteY10" fmla="*/ 1895475 h 6162675"/>
                <a:gd name="connsiteX11" fmla="*/ 28575 w 6715125"/>
                <a:gd name="connsiteY11" fmla="*/ 2476500 h 6162675"/>
                <a:gd name="connsiteX12" fmla="*/ 0 w 6715125"/>
                <a:gd name="connsiteY12" fmla="*/ 2562225 h 6162675"/>
                <a:gd name="connsiteX13" fmla="*/ 657225 w 6715125"/>
                <a:gd name="connsiteY13" fmla="*/ 3209925 h 6162675"/>
                <a:gd name="connsiteX14" fmla="*/ 1371600 w 6715125"/>
                <a:gd name="connsiteY14" fmla="*/ 4048125 h 6162675"/>
                <a:gd name="connsiteX15" fmla="*/ 1695450 w 6715125"/>
                <a:gd name="connsiteY15" fmla="*/ 4552950 h 6162675"/>
                <a:gd name="connsiteX16" fmla="*/ 2133600 w 6715125"/>
                <a:gd name="connsiteY16" fmla="*/ 5467350 h 6162675"/>
                <a:gd name="connsiteX17" fmla="*/ 2152650 w 6715125"/>
                <a:gd name="connsiteY17" fmla="*/ 6153150 h 6162675"/>
                <a:gd name="connsiteX18" fmla="*/ 6210300 w 6715125"/>
                <a:gd name="connsiteY18" fmla="*/ 6162675 h 6162675"/>
                <a:gd name="connsiteX19" fmla="*/ 6715125 w 6715125"/>
                <a:gd name="connsiteY19" fmla="*/ 4600575 h 6162675"/>
                <a:gd name="connsiteX20" fmla="*/ 6515100 w 6715125"/>
                <a:gd name="connsiteY20" fmla="*/ 3848100 h 6162675"/>
                <a:gd name="connsiteX21" fmla="*/ 4448175 w 6715125"/>
                <a:gd name="connsiteY21" fmla="*/ 1266825 h 6162675"/>
                <a:gd name="connsiteX22" fmla="*/ 3933825 w 6715125"/>
                <a:gd name="connsiteY22" fmla="*/ 771525 h 6162675"/>
                <a:gd name="connsiteX23" fmla="*/ 3771900 w 6715125"/>
                <a:gd name="connsiteY23" fmla="*/ 752475 h 6162675"/>
                <a:gd name="connsiteX24" fmla="*/ 3819525 w 6715125"/>
                <a:gd name="connsiteY24" fmla="*/ 714375 h 6162675"/>
                <a:gd name="connsiteX0" fmla="*/ 3819525 w 6715125"/>
                <a:gd name="connsiteY0" fmla="*/ 714375 h 6162675"/>
                <a:gd name="connsiteX1" fmla="*/ 3467100 w 6715125"/>
                <a:gd name="connsiteY1" fmla="*/ 990600 h 6162675"/>
                <a:gd name="connsiteX2" fmla="*/ 2847975 w 6715125"/>
                <a:gd name="connsiteY2" fmla="*/ 1695450 h 6162675"/>
                <a:gd name="connsiteX3" fmla="*/ 2562225 w 6715125"/>
                <a:gd name="connsiteY3" fmla="*/ 1638300 h 6162675"/>
                <a:gd name="connsiteX4" fmla="*/ 2390775 w 6715125"/>
                <a:gd name="connsiteY4" fmla="*/ 1476375 h 6162675"/>
                <a:gd name="connsiteX5" fmla="*/ 2085975 w 6715125"/>
                <a:gd name="connsiteY5" fmla="*/ 1409700 h 6162675"/>
                <a:gd name="connsiteX6" fmla="*/ 1885950 w 6715125"/>
                <a:gd name="connsiteY6" fmla="*/ 1076325 h 6162675"/>
                <a:gd name="connsiteX7" fmla="*/ 1457325 w 6715125"/>
                <a:gd name="connsiteY7" fmla="*/ 0 h 6162675"/>
                <a:gd name="connsiteX8" fmla="*/ 1333500 w 6715125"/>
                <a:gd name="connsiteY8" fmla="*/ 447676 h 6162675"/>
                <a:gd name="connsiteX9" fmla="*/ 942975 w 6715125"/>
                <a:gd name="connsiteY9" fmla="*/ 1352550 h 6162675"/>
                <a:gd name="connsiteX10" fmla="*/ 447675 w 6715125"/>
                <a:gd name="connsiteY10" fmla="*/ 1895475 h 6162675"/>
                <a:gd name="connsiteX11" fmla="*/ 28575 w 6715125"/>
                <a:gd name="connsiteY11" fmla="*/ 2476500 h 6162675"/>
                <a:gd name="connsiteX12" fmla="*/ 0 w 6715125"/>
                <a:gd name="connsiteY12" fmla="*/ 2562225 h 6162675"/>
                <a:gd name="connsiteX13" fmla="*/ 657225 w 6715125"/>
                <a:gd name="connsiteY13" fmla="*/ 3209925 h 6162675"/>
                <a:gd name="connsiteX14" fmla="*/ 1371600 w 6715125"/>
                <a:gd name="connsiteY14" fmla="*/ 4048125 h 6162675"/>
                <a:gd name="connsiteX15" fmla="*/ 1695450 w 6715125"/>
                <a:gd name="connsiteY15" fmla="*/ 4552950 h 6162675"/>
                <a:gd name="connsiteX16" fmla="*/ 2133600 w 6715125"/>
                <a:gd name="connsiteY16" fmla="*/ 5467350 h 6162675"/>
                <a:gd name="connsiteX17" fmla="*/ 2152650 w 6715125"/>
                <a:gd name="connsiteY17" fmla="*/ 6153150 h 6162675"/>
                <a:gd name="connsiteX18" fmla="*/ 6210300 w 6715125"/>
                <a:gd name="connsiteY18" fmla="*/ 6162675 h 6162675"/>
                <a:gd name="connsiteX19" fmla="*/ 6715125 w 6715125"/>
                <a:gd name="connsiteY19" fmla="*/ 4600575 h 6162675"/>
                <a:gd name="connsiteX20" fmla="*/ 6515100 w 6715125"/>
                <a:gd name="connsiteY20" fmla="*/ 3848100 h 6162675"/>
                <a:gd name="connsiteX21" fmla="*/ 4448175 w 6715125"/>
                <a:gd name="connsiteY21" fmla="*/ 1266825 h 6162675"/>
                <a:gd name="connsiteX22" fmla="*/ 3933825 w 6715125"/>
                <a:gd name="connsiteY22" fmla="*/ 771525 h 6162675"/>
                <a:gd name="connsiteX23" fmla="*/ 3771900 w 6715125"/>
                <a:gd name="connsiteY23" fmla="*/ 752475 h 6162675"/>
                <a:gd name="connsiteX24" fmla="*/ 3819525 w 6715125"/>
                <a:gd name="connsiteY24" fmla="*/ 714375 h 6162675"/>
                <a:gd name="connsiteX0" fmla="*/ 3819525 w 6715125"/>
                <a:gd name="connsiteY0" fmla="*/ 714375 h 6162675"/>
                <a:gd name="connsiteX1" fmla="*/ 3371850 w 6715125"/>
                <a:gd name="connsiteY1" fmla="*/ 971550 h 6162675"/>
                <a:gd name="connsiteX2" fmla="*/ 2847975 w 6715125"/>
                <a:gd name="connsiteY2" fmla="*/ 1695450 h 6162675"/>
                <a:gd name="connsiteX3" fmla="*/ 2562225 w 6715125"/>
                <a:gd name="connsiteY3" fmla="*/ 1638300 h 6162675"/>
                <a:gd name="connsiteX4" fmla="*/ 2390775 w 6715125"/>
                <a:gd name="connsiteY4" fmla="*/ 1476375 h 6162675"/>
                <a:gd name="connsiteX5" fmla="*/ 2085975 w 6715125"/>
                <a:gd name="connsiteY5" fmla="*/ 1409700 h 6162675"/>
                <a:gd name="connsiteX6" fmla="*/ 1885950 w 6715125"/>
                <a:gd name="connsiteY6" fmla="*/ 1076325 h 6162675"/>
                <a:gd name="connsiteX7" fmla="*/ 1457325 w 6715125"/>
                <a:gd name="connsiteY7" fmla="*/ 0 h 6162675"/>
                <a:gd name="connsiteX8" fmla="*/ 1333500 w 6715125"/>
                <a:gd name="connsiteY8" fmla="*/ 447676 h 6162675"/>
                <a:gd name="connsiteX9" fmla="*/ 942975 w 6715125"/>
                <a:gd name="connsiteY9" fmla="*/ 1352550 h 6162675"/>
                <a:gd name="connsiteX10" fmla="*/ 447675 w 6715125"/>
                <a:gd name="connsiteY10" fmla="*/ 1895475 h 6162675"/>
                <a:gd name="connsiteX11" fmla="*/ 28575 w 6715125"/>
                <a:gd name="connsiteY11" fmla="*/ 2476500 h 6162675"/>
                <a:gd name="connsiteX12" fmla="*/ 0 w 6715125"/>
                <a:gd name="connsiteY12" fmla="*/ 2562225 h 6162675"/>
                <a:gd name="connsiteX13" fmla="*/ 657225 w 6715125"/>
                <a:gd name="connsiteY13" fmla="*/ 3209925 h 6162675"/>
                <a:gd name="connsiteX14" fmla="*/ 1371600 w 6715125"/>
                <a:gd name="connsiteY14" fmla="*/ 4048125 h 6162675"/>
                <a:gd name="connsiteX15" fmla="*/ 1695450 w 6715125"/>
                <a:gd name="connsiteY15" fmla="*/ 4552950 h 6162675"/>
                <a:gd name="connsiteX16" fmla="*/ 2133600 w 6715125"/>
                <a:gd name="connsiteY16" fmla="*/ 5467350 h 6162675"/>
                <a:gd name="connsiteX17" fmla="*/ 2152650 w 6715125"/>
                <a:gd name="connsiteY17" fmla="*/ 6153150 h 6162675"/>
                <a:gd name="connsiteX18" fmla="*/ 6210300 w 6715125"/>
                <a:gd name="connsiteY18" fmla="*/ 6162675 h 6162675"/>
                <a:gd name="connsiteX19" fmla="*/ 6715125 w 6715125"/>
                <a:gd name="connsiteY19" fmla="*/ 4600575 h 6162675"/>
                <a:gd name="connsiteX20" fmla="*/ 6515100 w 6715125"/>
                <a:gd name="connsiteY20" fmla="*/ 3848100 h 6162675"/>
                <a:gd name="connsiteX21" fmla="*/ 4448175 w 6715125"/>
                <a:gd name="connsiteY21" fmla="*/ 1266825 h 6162675"/>
                <a:gd name="connsiteX22" fmla="*/ 3933825 w 6715125"/>
                <a:gd name="connsiteY22" fmla="*/ 771525 h 6162675"/>
                <a:gd name="connsiteX23" fmla="*/ 3771900 w 6715125"/>
                <a:gd name="connsiteY23" fmla="*/ 752475 h 6162675"/>
                <a:gd name="connsiteX24" fmla="*/ 3819525 w 6715125"/>
                <a:gd name="connsiteY24" fmla="*/ 714375 h 6162675"/>
                <a:gd name="connsiteX0" fmla="*/ 3819525 w 6715125"/>
                <a:gd name="connsiteY0" fmla="*/ 714375 h 6162675"/>
                <a:gd name="connsiteX1" fmla="*/ 3371850 w 6715125"/>
                <a:gd name="connsiteY1" fmla="*/ 971550 h 6162675"/>
                <a:gd name="connsiteX2" fmla="*/ 2847975 w 6715125"/>
                <a:gd name="connsiteY2" fmla="*/ 1695450 h 6162675"/>
                <a:gd name="connsiteX3" fmla="*/ 2562225 w 6715125"/>
                <a:gd name="connsiteY3" fmla="*/ 1638300 h 6162675"/>
                <a:gd name="connsiteX4" fmla="*/ 2390775 w 6715125"/>
                <a:gd name="connsiteY4" fmla="*/ 1476375 h 6162675"/>
                <a:gd name="connsiteX5" fmla="*/ 2085975 w 6715125"/>
                <a:gd name="connsiteY5" fmla="*/ 1409700 h 6162675"/>
                <a:gd name="connsiteX6" fmla="*/ 1885950 w 6715125"/>
                <a:gd name="connsiteY6" fmla="*/ 1076325 h 6162675"/>
                <a:gd name="connsiteX7" fmla="*/ 1457325 w 6715125"/>
                <a:gd name="connsiteY7" fmla="*/ 0 h 6162675"/>
                <a:gd name="connsiteX8" fmla="*/ 1333500 w 6715125"/>
                <a:gd name="connsiteY8" fmla="*/ 447676 h 6162675"/>
                <a:gd name="connsiteX9" fmla="*/ 942975 w 6715125"/>
                <a:gd name="connsiteY9" fmla="*/ 1352550 h 6162675"/>
                <a:gd name="connsiteX10" fmla="*/ 447675 w 6715125"/>
                <a:gd name="connsiteY10" fmla="*/ 1895475 h 6162675"/>
                <a:gd name="connsiteX11" fmla="*/ 28575 w 6715125"/>
                <a:gd name="connsiteY11" fmla="*/ 2476500 h 6162675"/>
                <a:gd name="connsiteX12" fmla="*/ 0 w 6715125"/>
                <a:gd name="connsiteY12" fmla="*/ 2562225 h 6162675"/>
                <a:gd name="connsiteX13" fmla="*/ 657225 w 6715125"/>
                <a:gd name="connsiteY13" fmla="*/ 3209925 h 6162675"/>
                <a:gd name="connsiteX14" fmla="*/ 1371600 w 6715125"/>
                <a:gd name="connsiteY14" fmla="*/ 4048125 h 6162675"/>
                <a:gd name="connsiteX15" fmla="*/ 1695450 w 6715125"/>
                <a:gd name="connsiteY15" fmla="*/ 4552950 h 6162675"/>
                <a:gd name="connsiteX16" fmla="*/ 2133600 w 6715125"/>
                <a:gd name="connsiteY16" fmla="*/ 5467350 h 6162675"/>
                <a:gd name="connsiteX17" fmla="*/ 2152650 w 6715125"/>
                <a:gd name="connsiteY17" fmla="*/ 6153150 h 6162675"/>
                <a:gd name="connsiteX18" fmla="*/ 6210300 w 6715125"/>
                <a:gd name="connsiteY18" fmla="*/ 6162675 h 6162675"/>
                <a:gd name="connsiteX19" fmla="*/ 6715125 w 6715125"/>
                <a:gd name="connsiteY19" fmla="*/ 4600575 h 6162675"/>
                <a:gd name="connsiteX20" fmla="*/ 6515100 w 6715125"/>
                <a:gd name="connsiteY20" fmla="*/ 3848100 h 6162675"/>
                <a:gd name="connsiteX21" fmla="*/ 4448175 w 6715125"/>
                <a:gd name="connsiteY21" fmla="*/ 1266825 h 6162675"/>
                <a:gd name="connsiteX22" fmla="*/ 3933825 w 6715125"/>
                <a:gd name="connsiteY22" fmla="*/ 771525 h 6162675"/>
                <a:gd name="connsiteX23" fmla="*/ 3771900 w 6715125"/>
                <a:gd name="connsiteY23" fmla="*/ 752475 h 6162675"/>
                <a:gd name="connsiteX24" fmla="*/ 3819525 w 6715125"/>
                <a:gd name="connsiteY24" fmla="*/ 714375 h 6162675"/>
                <a:gd name="connsiteX0" fmla="*/ 3819525 w 6715125"/>
                <a:gd name="connsiteY0" fmla="*/ 714375 h 6162675"/>
                <a:gd name="connsiteX1" fmla="*/ 3371850 w 6715125"/>
                <a:gd name="connsiteY1" fmla="*/ 971550 h 6162675"/>
                <a:gd name="connsiteX2" fmla="*/ 2847975 w 6715125"/>
                <a:gd name="connsiteY2" fmla="*/ 1666875 h 6162675"/>
                <a:gd name="connsiteX3" fmla="*/ 2562225 w 6715125"/>
                <a:gd name="connsiteY3" fmla="*/ 1638300 h 6162675"/>
                <a:gd name="connsiteX4" fmla="*/ 2390775 w 6715125"/>
                <a:gd name="connsiteY4" fmla="*/ 1476375 h 6162675"/>
                <a:gd name="connsiteX5" fmla="*/ 2085975 w 6715125"/>
                <a:gd name="connsiteY5" fmla="*/ 1409700 h 6162675"/>
                <a:gd name="connsiteX6" fmla="*/ 1885950 w 6715125"/>
                <a:gd name="connsiteY6" fmla="*/ 1076325 h 6162675"/>
                <a:gd name="connsiteX7" fmla="*/ 1457325 w 6715125"/>
                <a:gd name="connsiteY7" fmla="*/ 0 h 6162675"/>
                <a:gd name="connsiteX8" fmla="*/ 1333500 w 6715125"/>
                <a:gd name="connsiteY8" fmla="*/ 447676 h 6162675"/>
                <a:gd name="connsiteX9" fmla="*/ 942975 w 6715125"/>
                <a:gd name="connsiteY9" fmla="*/ 1352550 h 6162675"/>
                <a:gd name="connsiteX10" fmla="*/ 447675 w 6715125"/>
                <a:gd name="connsiteY10" fmla="*/ 1895475 h 6162675"/>
                <a:gd name="connsiteX11" fmla="*/ 28575 w 6715125"/>
                <a:gd name="connsiteY11" fmla="*/ 2476500 h 6162675"/>
                <a:gd name="connsiteX12" fmla="*/ 0 w 6715125"/>
                <a:gd name="connsiteY12" fmla="*/ 2562225 h 6162675"/>
                <a:gd name="connsiteX13" fmla="*/ 657225 w 6715125"/>
                <a:gd name="connsiteY13" fmla="*/ 3209925 h 6162675"/>
                <a:gd name="connsiteX14" fmla="*/ 1371600 w 6715125"/>
                <a:gd name="connsiteY14" fmla="*/ 4048125 h 6162675"/>
                <a:gd name="connsiteX15" fmla="*/ 1695450 w 6715125"/>
                <a:gd name="connsiteY15" fmla="*/ 4552950 h 6162675"/>
                <a:gd name="connsiteX16" fmla="*/ 2133600 w 6715125"/>
                <a:gd name="connsiteY16" fmla="*/ 5467350 h 6162675"/>
                <a:gd name="connsiteX17" fmla="*/ 2152650 w 6715125"/>
                <a:gd name="connsiteY17" fmla="*/ 6153150 h 6162675"/>
                <a:gd name="connsiteX18" fmla="*/ 6210300 w 6715125"/>
                <a:gd name="connsiteY18" fmla="*/ 6162675 h 6162675"/>
                <a:gd name="connsiteX19" fmla="*/ 6715125 w 6715125"/>
                <a:gd name="connsiteY19" fmla="*/ 4600575 h 6162675"/>
                <a:gd name="connsiteX20" fmla="*/ 6515100 w 6715125"/>
                <a:gd name="connsiteY20" fmla="*/ 3848100 h 6162675"/>
                <a:gd name="connsiteX21" fmla="*/ 4448175 w 6715125"/>
                <a:gd name="connsiteY21" fmla="*/ 1266825 h 6162675"/>
                <a:gd name="connsiteX22" fmla="*/ 3933825 w 6715125"/>
                <a:gd name="connsiteY22" fmla="*/ 771525 h 6162675"/>
                <a:gd name="connsiteX23" fmla="*/ 3771900 w 6715125"/>
                <a:gd name="connsiteY23" fmla="*/ 752475 h 6162675"/>
                <a:gd name="connsiteX24" fmla="*/ 3819525 w 6715125"/>
                <a:gd name="connsiteY24" fmla="*/ 714375 h 6162675"/>
                <a:gd name="connsiteX0" fmla="*/ 3819525 w 6715125"/>
                <a:gd name="connsiteY0" fmla="*/ 714375 h 6162675"/>
                <a:gd name="connsiteX1" fmla="*/ 3371850 w 6715125"/>
                <a:gd name="connsiteY1" fmla="*/ 971550 h 6162675"/>
                <a:gd name="connsiteX2" fmla="*/ 2847975 w 6715125"/>
                <a:gd name="connsiteY2" fmla="*/ 1666875 h 6162675"/>
                <a:gd name="connsiteX3" fmla="*/ 2590800 w 6715125"/>
                <a:gd name="connsiteY3" fmla="*/ 1619250 h 6162675"/>
                <a:gd name="connsiteX4" fmla="*/ 2390775 w 6715125"/>
                <a:gd name="connsiteY4" fmla="*/ 1476375 h 6162675"/>
                <a:gd name="connsiteX5" fmla="*/ 2085975 w 6715125"/>
                <a:gd name="connsiteY5" fmla="*/ 1409700 h 6162675"/>
                <a:gd name="connsiteX6" fmla="*/ 1885950 w 6715125"/>
                <a:gd name="connsiteY6" fmla="*/ 1076325 h 6162675"/>
                <a:gd name="connsiteX7" fmla="*/ 1457325 w 6715125"/>
                <a:gd name="connsiteY7" fmla="*/ 0 h 6162675"/>
                <a:gd name="connsiteX8" fmla="*/ 1333500 w 6715125"/>
                <a:gd name="connsiteY8" fmla="*/ 447676 h 6162675"/>
                <a:gd name="connsiteX9" fmla="*/ 942975 w 6715125"/>
                <a:gd name="connsiteY9" fmla="*/ 1352550 h 6162675"/>
                <a:gd name="connsiteX10" fmla="*/ 447675 w 6715125"/>
                <a:gd name="connsiteY10" fmla="*/ 1895475 h 6162675"/>
                <a:gd name="connsiteX11" fmla="*/ 28575 w 6715125"/>
                <a:gd name="connsiteY11" fmla="*/ 2476500 h 6162675"/>
                <a:gd name="connsiteX12" fmla="*/ 0 w 6715125"/>
                <a:gd name="connsiteY12" fmla="*/ 2562225 h 6162675"/>
                <a:gd name="connsiteX13" fmla="*/ 657225 w 6715125"/>
                <a:gd name="connsiteY13" fmla="*/ 3209925 h 6162675"/>
                <a:gd name="connsiteX14" fmla="*/ 1371600 w 6715125"/>
                <a:gd name="connsiteY14" fmla="*/ 4048125 h 6162675"/>
                <a:gd name="connsiteX15" fmla="*/ 1695450 w 6715125"/>
                <a:gd name="connsiteY15" fmla="*/ 4552950 h 6162675"/>
                <a:gd name="connsiteX16" fmla="*/ 2133600 w 6715125"/>
                <a:gd name="connsiteY16" fmla="*/ 5467350 h 6162675"/>
                <a:gd name="connsiteX17" fmla="*/ 2152650 w 6715125"/>
                <a:gd name="connsiteY17" fmla="*/ 6153150 h 6162675"/>
                <a:gd name="connsiteX18" fmla="*/ 6210300 w 6715125"/>
                <a:gd name="connsiteY18" fmla="*/ 6162675 h 6162675"/>
                <a:gd name="connsiteX19" fmla="*/ 6715125 w 6715125"/>
                <a:gd name="connsiteY19" fmla="*/ 4600575 h 6162675"/>
                <a:gd name="connsiteX20" fmla="*/ 6515100 w 6715125"/>
                <a:gd name="connsiteY20" fmla="*/ 3848100 h 6162675"/>
                <a:gd name="connsiteX21" fmla="*/ 4448175 w 6715125"/>
                <a:gd name="connsiteY21" fmla="*/ 1266825 h 6162675"/>
                <a:gd name="connsiteX22" fmla="*/ 3933825 w 6715125"/>
                <a:gd name="connsiteY22" fmla="*/ 771525 h 6162675"/>
                <a:gd name="connsiteX23" fmla="*/ 3771900 w 6715125"/>
                <a:gd name="connsiteY23" fmla="*/ 752475 h 6162675"/>
                <a:gd name="connsiteX24" fmla="*/ 3819525 w 6715125"/>
                <a:gd name="connsiteY24" fmla="*/ 714375 h 6162675"/>
                <a:gd name="connsiteX0" fmla="*/ 3819525 w 6715125"/>
                <a:gd name="connsiteY0" fmla="*/ 714375 h 6162675"/>
                <a:gd name="connsiteX1" fmla="*/ 3371850 w 6715125"/>
                <a:gd name="connsiteY1" fmla="*/ 971550 h 6162675"/>
                <a:gd name="connsiteX2" fmla="*/ 2847975 w 6715125"/>
                <a:gd name="connsiteY2" fmla="*/ 1666875 h 6162675"/>
                <a:gd name="connsiteX3" fmla="*/ 2590800 w 6715125"/>
                <a:gd name="connsiteY3" fmla="*/ 1619250 h 6162675"/>
                <a:gd name="connsiteX4" fmla="*/ 2390775 w 6715125"/>
                <a:gd name="connsiteY4" fmla="*/ 1476375 h 6162675"/>
                <a:gd name="connsiteX5" fmla="*/ 2085975 w 6715125"/>
                <a:gd name="connsiteY5" fmla="*/ 1409700 h 6162675"/>
                <a:gd name="connsiteX6" fmla="*/ 1885950 w 6715125"/>
                <a:gd name="connsiteY6" fmla="*/ 1076325 h 6162675"/>
                <a:gd name="connsiteX7" fmla="*/ 1457325 w 6715125"/>
                <a:gd name="connsiteY7" fmla="*/ 0 h 6162675"/>
                <a:gd name="connsiteX8" fmla="*/ 1333500 w 6715125"/>
                <a:gd name="connsiteY8" fmla="*/ 447676 h 6162675"/>
                <a:gd name="connsiteX9" fmla="*/ 942975 w 6715125"/>
                <a:gd name="connsiteY9" fmla="*/ 1352550 h 6162675"/>
                <a:gd name="connsiteX10" fmla="*/ 447675 w 6715125"/>
                <a:gd name="connsiteY10" fmla="*/ 1895475 h 6162675"/>
                <a:gd name="connsiteX11" fmla="*/ 28575 w 6715125"/>
                <a:gd name="connsiteY11" fmla="*/ 2476500 h 6162675"/>
                <a:gd name="connsiteX12" fmla="*/ 0 w 6715125"/>
                <a:gd name="connsiteY12" fmla="*/ 2562225 h 6162675"/>
                <a:gd name="connsiteX13" fmla="*/ 657225 w 6715125"/>
                <a:gd name="connsiteY13" fmla="*/ 3209925 h 6162675"/>
                <a:gd name="connsiteX14" fmla="*/ 1371600 w 6715125"/>
                <a:gd name="connsiteY14" fmla="*/ 4048125 h 6162675"/>
                <a:gd name="connsiteX15" fmla="*/ 1695450 w 6715125"/>
                <a:gd name="connsiteY15" fmla="*/ 4552950 h 6162675"/>
                <a:gd name="connsiteX16" fmla="*/ 2133600 w 6715125"/>
                <a:gd name="connsiteY16" fmla="*/ 5467350 h 6162675"/>
                <a:gd name="connsiteX17" fmla="*/ 2152650 w 6715125"/>
                <a:gd name="connsiteY17" fmla="*/ 6153150 h 6162675"/>
                <a:gd name="connsiteX18" fmla="*/ 6210300 w 6715125"/>
                <a:gd name="connsiteY18" fmla="*/ 6162675 h 6162675"/>
                <a:gd name="connsiteX19" fmla="*/ 6715125 w 6715125"/>
                <a:gd name="connsiteY19" fmla="*/ 4600575 h 6162675"/>
                <a:gd name="connsiteX20" fmla="*/ 6515100 w 6715125"/>
                <a:gd name="connsiteY20" fmla="*/ 3848100 h 6162675"/>
                <a:gd name="connsiteX21" fmla="*/ 4448175 w 6715125"/>
                <a:gd name="connsiteY21" fmla="*/ 1266825 h 6162675"/>
                <a:gd name="connsiteX22" fmla="*/ 3933825 w 6715125"/>
                <a:gd name="connsiteY22" fmla="*/ 771525 h 6162675"/>
                <a:gd name="connsiteX23" fmla="*/ 3771900 w 6715125"/>
                <a:gd name="connsiteY23" fmla="*/ 752475 h 6162675"/>
                <a:gd name="connsiteX24" fmla="*/ 3819525 w 6715125"/>
                <a:gd name="connsiteY24" fmla="*/ 714375 h 616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15125" h="6162675">
                  <a:moveTo>
                    <a:pt x="3819525" y="714375"/>
                  </a:moveTo>
                  <a:lnTo>
                    <a:pt x="3371850" y="971550"/>
                  </a:lnTo>
                  <a:lnTo>
                    <a:pt x="2847975" y="1666875"/>
                  </a:lnTo>
                  <a:lnTo>
                    <a:pt x="2590800" y="1619250"/>
                  </a:lnTo>
                  <a:lnTo>
                    <a:pt x="2390775" y="1476375"/>
                  </a:lnTo>
                  <a:lnTo>
                    <a:pt x="2085975" y="1409700"/>
                  </a:lnTo>
                  <a:lnTo>
                    <a:pt x="1885950" y="1076325"/>
                  </a:lnTo>
                  <a:lnTo>
                    <a:pt x="1457325" y="0"/>
                  </a:lnTo>
                  <a:lnTo>
                    <a:pt x="1333500" y="447676"/>
                  </a:lnTo>
                  <a:lnTo>
                    <a:pt x="942975" y="1352550"/>
                  </a:lnTo>
                  <a:lnTo>
                    <a:pt x="447675" y="1895475"/>
                  </a:lnTo>
                  <a:lnTo>
                    <a:pt x="28575" y="2476500"/>
                  </a:lnTo>
                  <a:lnTo>
                    <a:pt x="0" y="2562225"/>
                  </a:lnTo>
                  <a:lnTo>
                    <a:pt x="657225" y="3209925"/>
                  </a:lnTo>
                  <a:lnTo>
                    <a:pt x="1371600" y="4048125"/>
                  </a:lnTo>
                  <a:lnTo>
                    <a:pt x="1695450" y="4552950"/>
                  </a:lnTo>
                  <a:lnTo>
                    <a:pt x="2133600" y="5467350"/>
                  </a:lnTo>
                  <a:lnTo>
                    <a:pt x="2152650" y="6153150"/>
                  </a:lnTo>
                  <a:lnTo>
                    <a:pt x="6210300" y="6162675"/>
                  </a:lnTo>
                  <a:lnTo>
                    <a:pt x="6715125" y="4600575"/>
                  </a:lnTo>
                  <a:lnTo>
                    <a:pt x="6515100" y="3848100"/>
                  </a:lnTo>
                  <a:lnTo>
                    <a:pt x="4448175" y="1266825"/>
                  </a:lnTo>
                  <a:lnTo>
                    <a:pt x="3933825" y="771525"/>
                  </a:lnTo>
                  <a:lnTo>
                    <a:pt x="3771900" y="752475"/>
                  </a:lnTo>
                  <a:lnTo>
                    <a:pt x="3819525" y="714375"/>
                  </a:lnTo>
                  <a:close/>
                </a:path>
              </a:pathLst>
            </a:custGeom>
            <a:solidFill>
              <a:srgbClr val="00CC00">
                <a:alpha val="49804"/>
              </a:srgbClr>
            </a:solidFill>
            <a:ln w="25400">
              <a:solidFill>
                <a:schemeClr val="tx1"/>
              </a:solidFill>
              <a:prstDash val="sysDash"/>
              <a:round/>
            </a:ln>
          </p:spPr>
          <p:txBody>
            <a:bodyPr rtlCol="0" anchor="ctr"/>
            <a:lstStyle/>
            <a:p>
              <a:pPr algn="l">
                <a:spcBef>
                  <a:spcPct val="0"/>
                </a:spcBef>
              </a:pPr>
              <a:endParaRPr lang="zh-CN" altLang="en-US" sz="25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8" name="任意多边形 47"/>
            <p:cNvSpPr/>
            <p:nvPr/>
          </p:nvSpPr>
          <p:spPr>
            <a:xfrm>
              <a:off x="11263747" y="8811492"/>
              <a:ext cx="623455" cy="1870364"/>
            </a:xfrm>
            <a:custGeom>
              <a:avLst/>
              <a:gdLst>
                <a:gd name="connsiteX0" fmla="*/ 0 w 581891"/>
                <a:gd name="connsiteY0" fmla="*/ 1801091 h 1801091"/>
                <a:gd name="connsiteX1" fmla="*/ 581891 w 581891"/>
                <a:gd name="connsiteY1" fmla="*/ 0 h 1801091"/>
                <a:gd name="connsiteX0" fmla="*/ 0 w 623455"/>
                <a:gd name="connsiteY0" fmla="*/ 1870364 h 1870364"/>
                <a:gd name="connsiteX1" fmla="*/ 623455 w 623455"/>
                <a:gd name="connsiteY1" fmla="*/ 0 h 1870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23455" h="1870364">
                  <a:moveTo>
                    <a:pt x="0" y="1870364"/>
                  </a:moveTo>
                  <a:lnTo>
                    <a:pt x="623455" y="0"/>
                  </a:lnTo>
                </a:path>
              </a:pathLst>
            </a:custGeom>
            <a:noFill/>
            <a:ln w="127000">
              <a:solidFill>
                <a:srgbClr val="FFFF00"/>
              </a:solidFill>
              <a:round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031513" y="2536043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火车站</a:t>
              </a: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7634876" y="8035743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两旗海湿地公园</a:t>
              </a: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6870966" y="4951269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项目位置</a:t>
              </a: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5865328" y="3378133"/>
              <a:ext cx="954107" cy="40011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华兴路</a:t>
              </a:r>
            </a:p>
          </p:txBody>
        </p:sp>
      </p:grpSp>
      <p:sp>
        <p:nvSpPr>
          <p:cNvPr id="24" name="任意多边形 23"/>
          <p:cNvSpPr/>
          <p:nvPr/>
        </p:nvSpPr>
        <p:spPr bwMode="auto">
          <a:xfrm>
            <a:off x="11292840" y="19994880"/>
            <a:ext cx="7406640" cy="5013960"/>
          </a:xfrm>
          <a:custGeom>
            <a:avLst/>
            <a:gdLst>
              <a:gd name="connsiteX0" fmla="*/ 0 w 7406640"/>
              <a:gd name="connsiteY0" fmla="*/ 7620 h 5013960"/>
              <a:gd name="connsiteX1" fmla="*/ 1257300 w 7406640"/>
              <a:gd name="connsiteY1" fmla="*/ 76200 h 5013960"/>
              <a:gd name="connsiteX2" fmla="*/ 3108960 w 7406640"/>
              <a:gd name="connsiteY2" fmla="*/ 556260 h 5013960"/>
              <a:gd name="connsiteX3" fmla="*/ 4754880 w 7406640"/>
              <a:gd name="connsiteY3" fmla="*/ 1744980 h 5013960"/>
              <a:gd name="connsiteX4" fmla="*/ 7406640 w 7406640"/>
              <a:gd name="connsiteY4" fmla="*/ 5013960 h 5013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6640" h="5013960">
                <a:moveTo>
                  <a:pt x="0" y="7620"/>
                </a:moveTo>
                <a:cubicBezTo>
                  <a:pt x="369570" y="-3810"/>
                  <a:pt x="739140" y="-15240"/>
                  <a:pt x="1257300" y="76200"/>
                </a:cubicBezTo>
                <a:cubicBezTo>
                  <a:pt x="1775460" y="167640"/>
                  <a:pt x="2526030" y="278130"/>
                  <a:pt x="3108960" y="556260"/>
                </a:cubicBezTo>
                <a:cubicBezTo>
                  <a:pt x="3691890" y="834390"/>
                  <a:pt x="4038600" y="1002030"/>
                  <a:pt x="4754880" y="1744980"/>
                </a:cubicBezTo>
                <a:cubicBezTo>
                  <a:pt x="5471160" y="2487930"/>
                  <a:pt x="6438900" y="3750945"/>
                  <a:pt x="7406640" y="5013960"/>
                </a:cubicBezTo>
              </a:path>
            </a:pathLst>
          </a:custGeom>
          <a:noFill/>
          <a:ln w="127000">
            <a:solidFill>
              <a:srgbClr val="FFFF00"/>
            </a:solidFill>
            <a:round/>
          </a:ln>
        </p:spPr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2" name="图片 -2147482595">
            <a:extLst>
              <a:ext uri="{FF2B5EF4-FFF2-40B4-BE49-F238E27FC236}">
                <a16:creationId xmlns:a16="http://schemas.microsoft.com/office/drawing/2014/main" id="{E51B44F9-2832-621D-268A-DF011AE355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753" y="18300287"/>
            <a:ext cx="8388932" cy="419446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OC_GUID" val="{27e2b95e-1ae3-42bf-92e8-16ede2122daf}"/>
  <p:tag name="COMMONDATA" val="eyJoZGlkIjoiYWRkNWVjM2M3ODIzZDMwNWMzMDM2NTUyYWNmNWMyNTAifQ=="/>
  <p:tag name="KSO_WPP_MARK_KEY" val="dadf9d5b-4207-4a06-9c00-2cae8b0a8a4b"/>
</p:tagLst>
</file>

<file path=ppt/theme/theme1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351</Words>
  <Application>Microsoft Office PowerPoint</Application>
  <PresentationFormat>自定义</PresentationFormat>
  <Paragraphs>125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6" baseType="lpstr">
      <vt:lpstr>黑体</vt:lpstr>
      <vt:lpstr>宋体</vt:lpstr>
      <vt:lpstr>微软雅黑</vt:lpstr>
      <vt:lpstr>Arial</vt:lpstr>
      <vt:lpstr>1_默认设计模板</vt:lpstr>
      <vt:lpstr>PowerPoint 演示文稿</vt:lpstr>
    </vt:vector>
  </TitlesOfParts>
  <Company>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Windows 用户</cp:lastModifiedBy>
  <cp:revision>585</cp:revision>
  <cp:lastPrinted>2018-11-16T06:35:00Z</cp:lastPrinted>
  <dcterms:created xsi:type="dcterms:W3CDTF">2016-10-14T12:28:00Z</dcterms:created>
  <dcterms:modified xsi:type="dcterms:W3CDTF">2023-02-26T08:01:50Z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KSORubyTemplateID">
    <vt:lpwstr>2</vt:lpwstr>
  </property>
  <property fmtid="{D5CDD505-2E9C-101B-9397-08002B2CF9AE}" pid="4" name="ICV">
    <vt:lpwstr>20AAA24F82E541C1B742D2115020E3FE</vt:lpwstr>
  </property>
</Properties>
</file>